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2"/>
  </p:sldMasterIdLst>
  <p:notesMasterIdLst>
    <p:notesMasterId r:id="rId55"/>
  </p:notesMasterIdLst>
  <p:handoutMasterIdLst>
    <p:handoutMasterId r:id="rId56"/>
  </p:handoutMasterIdLst>
  <p:sldIdLst>
    <p:sldId id="256" r:id="rId3"/>
    <p:sldId id="315" r:id="rId4"/>
    <p:sldId id="297" r:id="rId5"/>
    <p:sldId id="298" r:id="rId6"/>
    <p:sldId id="316" r:id="rId7"/>
    <p:sldId id="317" r:id="rId8"/>
    <p:sldId id="301" r:id="rId9"/>
    <p:sldId id="303" r:id="rId10"/>
    <p:sldId id="321" r:id="rId11"/>
    <p:sldId id="305" r:id="rId12"/>
    <p:sldId id="306" r:id="rId13"/>
    <p:sldId id="307" r:id="rId14"/>
    <p:sldId id="327" r:id="rId15"/>
    <p:sldId id="328" r:id="rId16"/>
    <p:sldId id="329" r:id="rId17"/>
    <p:sldId id="330" r:id="rId18"/>
    <p:sldId id="331" r:id="rId19"/>
    <p:sldId id="332" r:id="rId20"/>
    <p:sldId id="333" r:id="rId21"/>
    <p:sldId id="334" r:id="rId22"/>
    <p:sldId id="335" r:id="rId23"/>
    <p:sldId id="336" r:id="rId24"/>
    <p:sldId id="337" r:id="rId25"/>
    <p:sldId id="338" r:id="rId26"/>
    <p:sldId id="339" r:id="rId27"/>
    <p:sldId id="340" r:id="rId28"/>
    <p:sldId id="341" r:id="rId29"/>
    <p:sldId id="342" r:id="rId30"/>
    <p:sldId id="343" r:id="rId31"/>
    <p:sldId id="344" r:id="rId32"/>
    <p:sldId id="345" r:id="rId33"/>
    <p:sldId id="275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  <p:sldId id="289" r:id="rId47"/>
    <p:sldId id="290" r:id="rId48"/>
    <p:sldId id="291" r:id="rId49"/>
    <p:sldId id="292" r:id="rId50"/>
    <p:sldId id="293" r:id="rId51"/>
    <p:sldId id="326" r:id="rId52"/>
    <p:sldId id="310" r:id="rId53"/>
    <p:sldId id="311" r:id="rId54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80" autoAdjust="0"/>
    <p:restoredTop sz="86374"/>
  </p:normalViewPr>
  <p:slideViewPr>
    <p:cSldViewPr snapToGrid="0" showGuides="1">
      <p:cViewPr varScale="1">
        <p:scale>
          <a:sx n="96" d="100"/>
          <a:sy n="96" d="100"/>
        </p:scale>
        <p:origin x="1158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38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39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40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41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42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43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44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45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46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47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48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49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50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51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52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r>
              <a:rPr lang="zh-CN" altLang="en-US" dirty="0"/>
              <a:t>单击此处添加标题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469127"/>
            <a:ext cx="10307927" cy="4093347"/>
          </a:xfrm>
        </p:spPr>
        <p:txBody>
          <a:bodyPr anchor="b">
            <a:norm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10307926" cy="64755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2023/1/9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2023/1/9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3" name="图片 2" descr="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4" name="图片 3" descr="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3" name="图片 2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4" name="图片 3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3" name="图片 2" descr="分享会4_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4" name="图片 3" descr="分享会4_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3" name="图片 2" descr="分享会4_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4" name="图片 3" descr="分享会4_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3" name="图片 2" descr="分享会4_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4" name="图片 3" descr="分享会4_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3" name="图片 2" descr="分享会4_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6" name="图片 5" descr="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4" name="图片 3" descr="分享会4_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3" name="图片 2" descr="分享会4_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4" name="图片 3" descr="分享会4_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3" name="图片 2" descr="分享会4_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4" name="图片 3" descr="分享会4_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3" name="图片 2" descr="分享会4_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4" name="图片 3" descr="分享会4_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3" name="图片 2" descr="分享会4_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4" name="图片 3" descr="分享会4_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3" name="图片 2" descr="分享会4_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3" name="图片 2" descr="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4" name="图片 3" descr="分享会4_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3" name="图片 2" descr="分享会4_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3" name="图片 2" descr="幻灯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4" name="图片 3" descr="幻灯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3" name="图片 2" descr="幻灯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4" name="图片 3" descr="幻灯片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3" name="图片 2" descr="幻灯片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4" name="图片 3" descr="幻灯片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3" name="图片 2" descr="幻灯片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4" name="图片 3" descr="幻灯片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4" name="图片 3" descr="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3" name="图片 2" descr="幻灯片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4" name="图片 3" descr="幻灯片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3" name="图片 2" descr="幻灯片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4" name="图片 3" descr="幻灯片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3" name="图片 2" descr="幻灯片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4" name="图片 3" descr="幻灯片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3" name="图片 2" descr="幻灯片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4" name="图片 3" descr="幻灯片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3" name="图片 2" descr="幻灯片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4" name="图片 3" descr="幻灯片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3" name="图片 2" descr="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4" name="图片 3" descr="幻灯片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WechatIMG60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415"/>
            <a:ext cx="12192635" cy="683958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4" name="图片 3" descr="2022机甲-P0-21-PPT-V4.0.pdf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-1" descr="/private/var/folders/fy/zxcbg9j11t9_rkj3vtj6stbr0000gn/T/com.kingsoft.wpsoffice.mac/wpsoffice.CFcFLbwpsoffic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5735" y="1019810"/>
            <a:ext cx="1701165" cy="170116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4" name="图片 3" descr="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6" name="图片 5" descr="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3" name="图片 2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>
              <a:latin typeface="+mn-lt"/>
            </a:endParaRPr>
          </a:p>
        </p:txBody>
      </p:sp>
      <p:pic>
        <p:nvPicPr>
          <p:cNvPr id="6" name="图片 5" descr="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:customData xmlns="http://www.wps.cn/officeDocument/2013/wpsCustomData" xmlns:s="http://www.wps.cn/officeDocument/2013/wpsCustomData">
  <extobjs>
    <extobj name="-1">
      <extobjdata type="" data="ewoJIkRlc2lnbklkIiA6ICI0MDczYThhYS04ZTQ5LTRlMjUtODI0Ni1kMmUxYjk4MTQxY2EiCn0K"/>
    </extobj>
  </extobjs>
</s:customData>
</file>

<file path=customXml/itemProps1.xml><?xml version="1.0" encoding="utf-8"?>
<ds:datastoreItem xmlns:ds="http://schemas.openxmlformats.org/officeDocument/2006/customXml" ds:itemID="{D9D6B42A-D378-4BA0-86CE-B2342E7CFF4C}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</Words>
  <Application>Microsoft Office PowerPoint</Application>
  <PresentationFormat>宽屏</PresentationFormat>
  <Paragraphs>52</Paragraphs>
  <Slides>52</Slides>
  <Notes>52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52</vt:i4>
      </vt:variant>
    </vt:vector>
  </HeadingPairs>
  <TitlesOfParts>
    <vt:vector size="56" baseType="lpstr">
      <vt:lpstr>宋体</vt:lpstr>
      <vt:lpstr>Arial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josiah.huang</dc:creator>
  <cp:lastModifiedBy>Ming Mu</cp:lastModifiedBy>
  <cp:revision>13</cp:revision>
  <dcterms:created xsi:type="dcterms:W3CDTF">2023-01-05T09:42:47Z</dcterms:created>
  <dcterms:modified xsi:type="dcterms:W3CDTF">2023-01-09T04:23:22Z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2052-4.4.1.7380</vt:lpwstr>
  </property>
  <property fmtid="{D5CDD505-2E9C-101B-9397-08002B2CF9AE}" pid="3" name="ICV">
    <vt:lpwstr>CAEA6AB35936887D979BB66311350C08</vt:lpwstr>
  </property>
</Properties>
</file>