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7" r:id="rId2"/>
    <p:sldMasterId id="2147483668" r:id="rId3"/>
  </p:sldMasterIdLst>
  <p:notesMasterIdLst>
    <p:notesMasterId r:id="rId27"/>
  </p:notesMasterIdLst>
  <p:sldIdLst>
    <p:sldId id="256" r:id="rId4"/>
    <p:sldId id="257" r:id="rId5"/>
    <p:sldId id="328" r:id="rId6"/>
    <p:sldId id="358" r:id="rId7"/>
    <p:sldId id="329" r:id="rId8"/>
    <p:sldId id="359" r:id="rId9"/>
    <p:sldId id="360" r:id="rId10"/>
    <p:sldId id="361" r:id="rId11"/>
    <p:sldId id="362" r:id="rId12"/>
    <p:sldId id="364" r:id="rId13"/>
    <p:sldId id="363" r:id="rId14"/>
    <p:sldId id="369" r:id="rId15"/>
    <p:sldId id="332" r:id="rId16"/>
    <p:sldId id="333" r:id="rId17"/>
    <p:sldId id="366" r:id="rId18"/>
    <p:sldId id="365" r:id="rId19"/>
    <p:sldId id="370" r:id="rId20"/>
    <p:sldId id="339" r:id="rId21"/>
    <p:sldId id="355" r:id="rId22"/>
    <p:sldId id="367" r:id="rId23"/>
    <p:sldId id="368" r:id="rId24"/>
    <p:sldId id="327" r:id="rId25"/>
    <p:sldId id="371" r:id="rId26"/>
  </p:sldIdLst>
  <p:sldSz cx="12192000" cy="6858000"/>
  <p:notesSz cx="6858000" cy="9144000"/>
  <p:defaultTextStyle>
    <a:lvl1pPr marL="0" lvl="0" algn="l" defTabSz="913765">
      <a:defRPr sz="1800" kern="1200">
        <a:solidFill>
          <a:schemeClr val="tx1"/>
        </a:solidFill>
        <a:latin typeface="Arial" panose="020B0604020202020204"/>
        <a:ea typeface="微软雅黑" panose="020B0503020204020204" charset="-122"/>
      </a:defRPr>
    </a:lvl1pPr>
    <a:lvl2pPr marL="457200" lvl="1" algn="l" defTabSz="913765">
      <a:defRPr sz="1800" kern="1200">
        <a:solidFill>
          <a:schemeClr val="tx1"/>
        </a:solidFill>
        <a:latin typeface="Arial" panose="020B0604020202020204"/>
        <a:ea typeface="微软雅黑" panose="020B0503020204020204" charset="-122"/>
      </a:defRPr>
    </a:lvl2pPr>
    <a:lvl3pPr marL="914400" lvl="2" algn="l" defTabSz="913765">
      <a:defRPr sz="1800" kern="1200">
        <a:solidFill>
          <a:schemeClr val="tx1"/>
        </a:solidFill>
        <a:latin typeface="Arial" panose="020B0604020202020204"/>
        <a:ea typeface="微软雅黑" panose="020B0503020204020204" charset="-122"/>
      </a:defRPr>
    </a:lvl3pPr>
    <a:lvl4pPr marL="1371600" lvl="3" algn="l" defTabSz="913765">
      <a:defRPr sz="1800" kern="1200">
        <a:solidFill>
          <a:schemeClr val="tx1"/>
        </a:solidFill>
        <a:latin typeface="Arial" panose="020B0604020202020204"/>
        <a:ea typeface="微软雅黑" panose="020B0503020204020204" charset="-122"/>
      </a:defRPr>
    </a:lvl4pPr>
    <a:lvl5pPr marL="1828800" lvl="4" algn="l" defTabSz="913765">
      <a:defRPr sz="1800" kern="1200">
        <a:solidFill>
          <a:schemeClr val="tx1"/>
        </a:solidFill>
        <a:latin typeface="Arial" panose="020B0604020202020204"/>
        <a:ea typeface="微软雅黑" panose="020B0503020204020204" charset="-122"/>
      </a:defRPr>
    </a:lvl5pPr>
    <a:lvl6pPr marL="2286000" lvl="5" algn="l" defTabSz="913765">
      <a:defRPr sz="1800" kern="1200">
        <a:solidFill>
          <a:schemeClr val="tx1"/>
        </a:solidFill>
        <a:latin typeface="Arial" panose="020B0604020202020204"/>
        <a:ea typeface="微软雅黑" panose="020B0503020204020204" charset="-122"/>
      </a:defRPr>
    </a:lvl6pPr>
    <a:lvl7pPr marL="2743200" lvl="6" algn="l" defTabSz="913765">
      <a:defRPr sz="1800" kern="1200">
        <a:solidFill>
          <a:schemeClr val="tx1"/>
        </a:solidFill>
        <a:latin typeface="Arial" panose="020B0604020202020204"/>
        <a:ea typeface="微软雅黑" panose="020B0503020204020204" charset="-122"/>
      </a:defRPr>
    </a:lvl7pPr>
    <a:lvl8pPr marL="3200400" lvl="7" algn="l" defTabSz="913765">
      <a:defRPr sz="1800" kern="1200">
        <a:solidFill>
          <a:schemeClr val="tx1"/>
        </a:solidFill>
        <a:latin typeface="Arial" panose="020B0604020202020204"/>
        <a:ea typeface="微软雅黑" panose="020B0503020204020204" charset="-122"/>
      </a:defRPr>
    </a:lvl8pPr>
    <a:lvl9pPr marL="3657600" lvl="8" algn="l" defTabSz="913765">
      <a:defRPr sz="1800" kern="1200">
        <a:solidFill>
          <a:schemeClr val="tx1"/>
        </a:solidFill>
        <a:latin typeface="Arial" panose="020B0604020202020204"/>
        <a:ea typeface="微软雅黑" panose="020B0503020204020204" charset="-122"/>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08" autoAdjust="0"/>
    <p:restoredTop sz="94660"/>
  </p:normalViewPr>
  <p:slideViewPr>
    <p:cSldViewPr snapToGrid="0">
      <p:cViewPr varScale="1">
        <p:scale>
          <a:sx n="112" d="100"/>
          <a:sy n="112" d="100"/>
        </p:scale>
        <p:origin x="78" y="10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F13B20-8BB8-B74B-ADB5-DA5707988F1E}" type="datetimeFigureOut">
              <a:rPr lang="zh-CN" altLang="en-US"/>
              <a:t>2023/1/11</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zh-CN" altLang="en-US"/>
              <a:t>编辑母版文本样式
第二级
第三级
第四级
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28674F-E567-AA4B-8C16-788D7CE21C4F}" type="slidenum">
              <a:rPr/>
              <a:t>‹#›</a:t>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
          </p:nvPr>
        </p:nvSpPr>
        <p:spPr/>
        <p:txBody>
          <a:bodyPr/>
          <a:lstStyle/>
          <a:p>
            <a:endParaRPr 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6080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5780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
          </p:nvPr>
        </p:nvSpPr>
        <p:spPr/>
        <p:txBody>
          <a:bodyPr/>
          <a:lstStyle/>
          <a:p>
            <a:endParaRPr lang="zh-CN"/>
          </a:p>
        </p:txBody>
      </p:sp>
    </p:spTree>
    <p:extLst>
      <p:ext uri="{BB962C8B-B14F-4D97-AF65-F5344CB8AC3E}">
        <p14:creationId xmlns:p14="http://schemas.microsoft.com/office/powerpoint/2010/main" val="4221637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
          </p:nvPr>
        </p:nvSpPr>
        <p:spPr/>
        <p:txBody>
          <a:bodyPr/>
          <a:lstStyle/>
          <a:p>
            <a:endParaRPr lang="zh-CN"/>
          </a:p>
        </p:txBody>
      </p:sp>
    </p:spTree>
    <p:extLst>
      <p:ext uri="{BB962C8B-B14F-4D97-AF65-F5344CB8AC3E}">
        <p14:creationId xmlns:p14="http://schemas.microsoft.com/office/powerpoint/2010/main" val="1278734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9748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99267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410081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
          </p:nvPr>
        </p:nvSpPr>
        <p:spPr/>
        <p:txBody>
          <a:bodyPr/>
          <a:lstStyle/>
          <a:p>
            <a:endParaRPr lang="zh-CN"/>
          </a:p>
        </p:txBody>
      </p:sp>
    </p:spTree>
    <p:extLst>
      <p:ext uri="{BB962C8B-B14F-4D97-AF65-F5344CB8AC3E}">
        <p14:creationId xmlns:p14="http://schemas.microsoft.com/office/powerpoint/2010/main" val="31550026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
          </p:nvPr>
        </p:nvSpPr>
        <p:spPr/>
        <p:txBody>
          <a:bodyPr/>
          <a:lstStyle/>
          <a:p>
            <a:endParaRPr lang="zh-CN"/>
          </a:p>
        </p:txBody>
      </p:sp>
    </p:spTree>
    <p:extLst>
      <p:ext uri="{BB962C8B-B14F-4D97-AF65-F5344CB8AC3E}">
        <p14:creationId xmlns:p14="http://schemas.microsoft.com/office/powerpoint/2010/main" val="3463595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2125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
          </p:nvPr>
        </p:nvSpPr>
        <p:spPr/>
        <p:txBody>
          <a:bodyPr/>
          <a:lstStyle/>
          <a:p>
            <a:endParaRPr lang="zh-C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01840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32736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
          </p:nvPr>
        </p:nvSpPr>
        <p:spPr/>
        <p:txBody>
          <a:bodyPr/>
          <a:lstStyle/>
          <a:p>
            <a:endParaRPr lang="zh-CN"/>
          </a:p>
        </p:txBody>
      </p:sp>
    </p:spTree>
    <p:extLst>
      <p:ext uri="{BB962C8B-B14F-4D97-AF65-F5344CB8AC3E}">
        <p14:creationId xmlns:p14="http://schemas.microsoft.com/office/powerpoint/2010/main" val="867771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
          </p:nvPr>
        </p:nvSpPr>
        <p:spPr/>
        <p:txBody>
          <a:bodyPr/>
          <a:lstStyle/>
          <a:p>
            <a:endParaRPr lang="zh-CN"/>
          </a:p>
        </p:txBody>
      </p:sp>
    </p:spTree>
    <p:extLst>
      <p:ext uri="{BB962C8B-B14F-4D97-AF65-F5344CB8AC3E}">
        <p14:creationId xmlns:p14="http://schemas.microsoft.com/office/powerpoint/2010/main" val="1709643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
          </p:nvPr>
        </p:nvSpPr>
        <p:spPr/>
        <p:txBody>
          <a:bodyPr/>
          <a:lstStyle/>
          <a:p>
            <a:endParaRPr lang="zh-CN"/>
          </a:p>
        </p:txBody>
      </p:sp>
    </p:spTree>
    <p:extLst>
      <p:ext uri="{BB962C8B-B14F-4D97-AF65-F5344CB8AC3E}">
        <p14:creationId xmlns:p14="http://schemas.microsoft.com/office/powerpoint/2010/main" val="2384178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33812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191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0401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8433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185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3721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www.officeplus.cn/Template/Home.shtml" TargetMode="External"/><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hyperlink" Target="http://www.officeplus.cn/Template/Home.shtml" TargetMode="External"/><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标题和副标题">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669882" y="2308881"/>
            <a:ext cx="10852237" cy="899167"/>
          </a:xfrm>
        </p:spPr>
        <p:txBody>
          <a:bodyPr lIns="101600" tIns="38100" rIns="25400" bIns="38100" anchor="t" anchorCtr="0"/>
          <a:lstStyle>
            <a:lvl1pPr lvl="0" algn="ctr">
              <a:defRPr sz="5400" b="0" spc="600">
                <a:latin typeface="微软雅黑" panose="020B0503020204020204" charset="-122"/>
                <a:ea typeface="微软雅黑" panose="020B0503020204020204" charset="-122"/>
              </a:defRPr>
            </a:lvl1pPr>
          </a:lstStyle>
          <a:p>
            <a:r>
              <a:rPr lang="zh-CN"/>
              <a:t>单击此处编辑标题</a:t>
            </a:r>
          </a:p>
        </p:txBody>
      </p:sp>
      <p:sp>
        <p:nvSpPr>
          <p:cNvPr id="3" name="副标题 2"/>
          <p:cNvSpPr>
            <a:spLocks noGrp="1"/>
          </p:cNvSpPr>
          <p:nvPr>
            <p:ph type="subTitle" idx="1" hasCustomPrompt="1"/>
          </p:nvPr>
        </p:nvSpPr>
        <p:spPr>
          <a:xfrm>
            <a:off x="669925" y="3565525"/>
            <a:ext cx="10852150" cy="801370"/>
          </a:xfrm>
        </p:spPr>
        <p:txBody>
          <a:bodyPr lIns="101600" tIns="38100" rIns="76200" bIns="38100" anchor="ctr" anchorCtr="0"/>
          <a:lstStyle>
            <a:lvl1pPr marL="0" lvl="0" indent="0" algn="ctr">
              <a:lnSpc>
                <a:spcPct val="100000"/>
              </a:lnSpc>
              <a:buNone/>
              <a:defRPr sz="2400" u="none" strike="noStrike" kern="1200" spc="200" baseline="0">
                <a:solidFill>
                  <a:schemeClr val="tx1"/>
                </a:solidFill>
                <a:latin typeface="微软雅黑" panose="020B0503020204020204" charset="-122"/>
                <a:ea typeface="微软雅黑" panose="020B0503020204020204" charset="-122"/>
              </a:defRPr>
            </a:lvl1pPr>
            <a:lvl2pPr marL="457200" lvl="1" indent="0" algn="ctr">
              <a:buNone/>
              <a:defRPr sz="2000"/>
            </a:lvl2pPr>
            <a:lvl3pPr marL="914400" lvl="2" indent="0" algn="ctr">
              <a:buNone/>
              <a:defRPr sz="1800"/>
            </a:lvl3pPr>
            <a:lvl4pPr marL="1371600" lvl="3" indent="0" algn="ctr">
              <a:buNone/>
              <a:defRPr sz="1600"/>
            </a:lvl4pPr>
            <a:lvl5pPr marL="1828800" lvl="4" indent="0" algn="ctr">
              <a:buNone/>
              <a:defRPr sz="1600"/>
            </a:lvl5pPr>
            <a:lvl6pPr marL="2286000" lvl="5" indent="0" algn="ctr">
              <a:buNone/>
              <a:defRPr sz="1600"/>
            </a:lvl6pPr>
            <a:lvl7pPr marL="2743200" lvl="6" indent="0" algn="ctr">
              <a:buNone/>
              <a:defRPr sz="1600"/>
            </a:lvl7pPr>
            <a:lvl8pPr marL="3200400" lvl="7" indent="0" algn="ctr">
              <a:buNone/>
              <a:defRPr sz="1600"/>
            </a:lvl8pPr>
            <a:lvl9pPr marL="3657600" lvl="8" indent="0" algn="ctr">
              <a:buNone/>
              <a:defRPr sz="1600"/>
            </a:lvl9pPr>
          </a:lstStyle>
          <a:p>
            <a:r>
              <a:rPr lang="zh-CN"/>
              <a:t>单击此处编辑副标题</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目录页_三项目录">
    <p:spTree>
      <p:nvGrpSpPr>
        <p:cNvPr id="1" name=""/>
        <p:cNvGrpSpPr/>
        <p:nvPr/>
      </p:nvGrpSpPr>
      <p:grpSpPr>
        <a:xfrm>
          <a:off x="0" y="0"/>
          <a:ext cx="0" cy="0"/>
          <a:chOff x="0" y="0"/>
          <a:chExt cx="0" cy="0"/>
        </a:xfrm>
      </p:grpSpPr>
      <p:sp>
        <p:nvSpPr>
          <p:cNvPr id="2" name="框架 1"/>
          <p:cNvSpPr/>
          <p:nvPr/>
        </p:nvSpPr>
        <p:spPr>
          <a:xfrm>
            <a:off x="0" y="0"/>
            <a:ext cx="12192000" cy="6858000"/>
          </a:xfrm>
          <a:prstGeom prst="frame">
            <a:avLst>
              <a:gd name="adj1" fmla="val 759"/>
            </a:avLst>
          </a:prstGeom>
          <a:solidFill>
            <a:schemeClr val="accent1"/>
          </a:solidFill>
          <a:ln>
            <a:noFill/>
          </a:ln>
        </p:spPr>
        <p:txBody>
          <a:bodyPr anchor="ctr"/>
          <a:lstStyle/>
          <a:p>
            <a:pPr algn="ctr"/>
            <a:endParaRPr lang="zh-CN">
              <a:solidFill>
                <a:schemeClr val="tx1"/>
              </a:solidFill>
            </a:endParaRPr>
          </a:p>
        </p:txBody>
      </p:sp>
      <p:sp>
        <p:nvSpPr>
          <p:cNvPr id="4" name="文本占位符 3"/>
          <p:cNvSpPr>
            <a:spLocks noGrp="1"/>
          </p:cNvSpPr>
          <p:nvPr>
            <p:ph type="body" idx="10"/>
          </p:nvPr>
        </p:nvSpPr>
        <p:spPr>
          <a:xfrm>
            <a:off x="317022" y="1044916"/>
            <a:ext cx="11597765" cy="978316"/>
          </a:xfrm>
          <a:prstGeom prst="rect">
            <a:avLst/>
          </a:prstGeom>
          <a:solidFill>
            <a:schemeClr val="accent1"/>
          </a:solidFill>
        </p:spPr>
        <p:txBody>
          <a:bodyPr anchor="ctr"/>
          <a:lstStyle>
            <a:lvl1pPr marL="0" lvl="0" indent="0" algn="ctr">
              <a:buNone/>
              <a:defRPr sz="3600" b="1">
                <a:solidFill>
                  <a:schemeClr val="bg1"/>
                </a:solidFill>
              </a:defRPr>
            </a:lvl1pPr>
          </a:lstStyle>
          <a:p>
            <a:pPr lvl="0"/>
            <a:endParaRPr lang="zh-CN"/>
          </a:p>
        </p:txBody>
      </p:sp>
      <p:sp>
        <p:nvSpPr>
          <p:cNvPr id="16" name="文本占位符 15"/>
          <p:cNvSpPr>
            <a:spLocks noGrp="1"/>
          </p:cNvSpPr>
          <p:nvPr>
            <p:ph type="body" idx="11"/>
          </p:nvPr>
        </p:nvSpPr>
        <p:spPr>
          <a:xfrm>
            <a:off x="317021" y="2320119"/>
            <a:ext cx="3440322" cy="3207224"/>
          </a:xfrm>
          <a:custGeom>
            <a:avLst/>
            <a:gdLst/>
            <a:ahLst/>
            <a:cxnLst/>
            <a:rect l="l" t="t" r="r" b="b"/>
            <a:pathLst>
              <a:path w="3440322" h="3207224">
                <a:moveTo>
                  <a:pt x="2" y="0"/>
                </a:moveTo>
                <a:lnTo>
                  <a:pt x="2866924" y="0"/>
                </a:lnTo>
                <a:lnTo>
                  <a:pt x="3440322" y="377075"/>
                </a:lnTo>
                <a:lnTo>
                  <a:pt x="3440322" y="1108880"/>
                </a:lnTo>
                <a:lnTo>
                  <a:pt x="3440322" y="1654055"/>
                </a:lnTo>
                <a:lnTo>
                  <a:pt x="3440322" y="3207224"/>
                </a:lnTo>
                <a:lnTo>
                  <a:pt x="573400" y="3207224"/>
                </a:lnTo>
                <a:lnTo>
                  <a:pt x="2" y="2830149"/>
                </a:lnTo>
                <a:lnTo>
                  <a:pt x="2" y="1654055"/>
                </a:lnTo>
                <a:lnTo>
                  <a:pt x="0" y="1654055"/>
                </a:lnTo>
                <a:lnTo>
                  <a:pt x="0" y="1108880"/>
                </a:lnTo>
                <a:lnTo>
                  <a:pt x="2" y="1108880"/>
                </a:lnTo>
                <a:close/>
              </a:path>
            </a:pathLst>
          </a:custGeom>
          <a:solidFill>
            <a:schemeClr val="accent2"/>
          </a:solidFill>
        </p:spPr>
        <p:txBody>
          <a:bodyPr wrap="square" anchor="ctr"/>
          <a:lstStyle>
            <a:lvl1pPr marL="0" lvl="0" indent="0" algn="ctr">
              <a:lnSpc>
                <a:spcPct val="100000"/>
              </a:lnSpc>
              <a:buNone/>
              <a:defRPr>
                <a:solidFill>
                  <a:schemeClr val="bg1"/>
                </a:solidFill>
              </a:defRPr>
            </a:lvl1pPr>
          </a:lstStyle>
          <a:p>
            <a:pPr lvl="0"/>
            <a:endParaRPr lang="zh-CN"/>
          </a:p>
        </p:txBody>
      </p:sp>
      <p:sp>
        <p:nvSpPr>
          <p:cNvPr id="17" name="文本占位符 16"/>
          <p:cNvSpPr>
            <a:spLocks noGrp="1"/>
          </p:cNvSpPr>
          <p:nvPr>
            <p:ph type="body" idx="12"/>
          </p:nvPr>
        </p:nvSpPr>
        <p:spPr>
          <a:xfrm>
            <a:off x="4395743" y="2320119"/>
            <a:ext cx="3440322" cy="3207224"/>
          </a:xfrm>
          <a:custGeom>
            <a:avLst/>
            <a:gdLst/>
            <a:ahLst/>
            <a:cxnLst/>
            <a:rect l="l" t="t" r="r" b="b"/>
            <a:pathLst>
              <a:path w="3440322" h="3207224">
                <a:moveTo>
                  <a:pt x="2" y="0"/>
                </a:moveTo>
                <a:lnTo>
                  <a:pt x="2866924" y="0"/>
                </a:lnTo>
                <a:lnTo>
                  <a:pt x="3440322" y="377075"/>
                </a:lnTo>
                <a:lnTo>
                  <a:pt x="3440322" y="1108880"/>
                </a:lnTo>
                <a:lnTo>
                  <a:pt x="3440322" y="1654055"/>
                </a:lnTo>
                <a:lnTo>
                  <a:pt x="3440322" y="3207224"/>
                </a:lnTo>
                <a:lnTo>
                  <a:pt x="573400" y="3207224"/>
                </a:lnTo>
                <a:lnTo>
                  <a:pt x="2" y="2830149"/>
                </a:lnTo>
                <a:lnTo>
                  <a:pt x="2" y="1654055"/>
                </a:lnTo>
                <a:lnTo>
                  <a:pt x="0" y="1654055"/>
                </a:lnTo>
                <a:lnTo>
                  <a:pt x="0" y="1108880"/>
                </a:lnTo>
                <a:lnTo>
                  <a:pt x="2" y="1108880"/>
                </a:lnTo>
                <a:close/>
              </a:path>
            </a:pathLst>
          </a:custGeom>
          <a:solidFill>
            <a:schemeClr val="accent2"/>
          </a:solidFill>
        </p:spPr>
        <p:txBody>
          <a:bodyPr wrap="square" anchor="ctr"/>
          <a:lstStyle>
            <a:lvl1pPr marL="0" lvl="0" indent="0" algn="ctr">
              <a:lnSpc>
                <a:spcPct val="100000"/>
              </a:lnSpc>
              <a:buNone/>
              <a:defRPr>
                <a:solidFill>
                  <a:schemeClr val="bg1"/>
                </a:solidFill>
              </a:defRPr>
            </a:lvl1pPr>
          </a:lstStyle>
          <a:p>
            <a:pPr lvl="0"/>
            <a:endParaRPr lang="zh-CN"/>
          </a:p>
        </p:txBody>
      </p:sp>
      <p:sp>
        <p:nvSpPr>
          <p:cNvPr id="18" name="文本占位符 17"/>
          <p:cNvSpPr>
            <a:spLocks noGrp="1"/>
          </p:cNvSpPr>
          <p:nvPr>
            <p:ph type="body" idx="13"/>
          </p:nvPr>
        </p:nvSpPr>
        <p:spPr>
          <a:xfrm>
            <a:off x="8474465" y="2320119"/>
            <a:ext cx="3440322" cy="3207224"/>
          </a:xfrm>
          <a:custGeom>
            <a:avLst/>
            <a:gdLst/>
            <a:ahLst/>
            <a:cxnLst/>
            <a:rect l="l" t="t" r="r" b="b"/>
            <a:pathLst>
              <a:path w="3440322" h="3207224">
                <a:moveTo>
                  <a:pt x="2" y="0"/>
                </a:moveTo>
                <a:lnTo>
                  <a:pt x="2866924" y="0"/>
                </a:lnTo>
                <a:lnTo>
                  <a:pt x="3440322" y="377075"/>
                </a:lnTo>
                <a:lnTo>
                  <a:pt x="3440322" y="1108880"/>
                </a:lnTo>
                <a:lnTo>
                  <a:pt x="3440322" y="1654055"/>
                </a:lnTo>
                <a:lnTo>
                  <a:pt x="3440322" y="3207224"/>
                </a:lnTo>
                <a:lnTo>
                  <a:pt x="573400" y="3207224"/>
                </a:lnTo>
                <a:lnTo>
                  <a:pt x="2" y="2830149"/>
                </a:lnTo>
                <a:lnTo>
                  <a:pt x="2" y="1654055"/>
                </a:lnTo>
                <a:lnTo>
                  <a:pt x="0" y="1654055"/>
                </a:lnTo>
                <a:lnTo>
                  <a:pt x="0" y="1108880"/>
                </a:lnTo>
                <a:lnTo>
                  <a:pt x="2" y="1108880"/>
                </a:lnTo>
                <a:close/>
              </a:path>
            </a:pathLst>
          </a:custGeom>
          <a:solidFill>
            <a:schemeClr val="accent2"/>
          </a:solidFill>
        </p:spPr>
        <p:txBody>
          <a:bodyPr wrap="square" anchor="ctr"/>
          <a:lstStyle>
            <a:lvl1pPr marL="0" lvl="0" indent="0" algn="ctr">
              <a:lnSpc>
                <a:spcPct val="100000"/>
              </a:lnSpc>
              <a:buNone/>
              <a:defRPr>
                <a:solidFill>
                  <a:schemeClr val="bg1"/>
                </a:solidFill>
              </a:defRPr>
            </a:lvl1pPr>
          </a:lstStyle>
          <a:p>
            <a:pPr lvl="0"/>
            <a:endParaRPr 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目录页_四项目录">
    <p:spTree>
      <p:nvGrpSpPr>
        <p:cNvPr id="1" name=""/>
        <p:cNvGrpSpPr/>
        <p:nvPr/>
      </p:nvGrpSpPr>
      <p:grpSpPr>
        <a:xfrm>
          <a:off x="0" y="0"/>
          <a:ext cx="0" cy="0"/>
          <a:chOff x="0" y="0"/>
          <a:chExt cx="0" cy="0"/>
        </a:xfrm>
      </p:grpSpPr>
      <p:sp>
        <p:nvSpPr>
          <p:cNvPr id="2" name="框架 1"/>
          <p:cNvSpPr/>
          <p:nvPr/>
        </p:nvSpPr>
        <p:spPr>
          <a:xfrm>
            <a:off x="0" y="0"/>
            <a:ext cx="12192000" cy="6858000"/>
          </a:xfrm>
          <a:prstGeom prst="frame">
            <a:avLst>
              <a:gd name="adj1" fmla="val 759"/>
            </a:avLst>
          </a:prstGeom>
          <a:solidFill>
            <a:schemeClr val="accent1"/>
          </a:solidFill>
          <a:ln>
            <a:noFill/>
          </a:ln>
        </p:spPr>
        <p:txBody>
          <a:bodyPr anchor="ctr"/>
          <a:lstStyle/>
          <a:p>
            <a:pPr algn="ctr"/>
            <a:endParaRPr lang="zh-CN">
              <a:solidFill>
                <a:schemeClr val="tx1"/>
              </a:solidFill>
            </a:endParaRPr>
          </a:p>
        </p:txBody>
      </p:sp>
      <p:sp>
        <p:nvSpPr>
          <p:cNvPr id="4" name="文本占位符 3"/>
          <p:cNvSpPr>
            <a:spLocks noGrp="1"/>
          </p:cNvSpPr>
          <p:nvPr>
            <p:ph type="body" idx="10"/>
          </p:nvPr>
        </p:nvSpPr>
        <p:spPr>
          <a:xfrm>
            <a:off x="317022" y="1044916"/>
            <a:ext cx="11597765" cy="978316"/>
          </a:xfrm>
          <a:prstGeom prst="rect">
            <a:avLst/>
          </a:prstGeom>
          <a:solidFill>
            <a:schemeClr val="accent1"/>
          </a:solidFill>
        </p:spPr>
        <p:txBody>
          <a:bodyPr anchor="ctr"/>
          <a:lstStyle>
            <a:lvl1pPr marL="0" lvl="0" indent="0" algn="ctr">
              <a:buNone/>
              <a:defRPr sz="3600" b="1">
                <a:solidFill>
                  <a:schemeClr val="bg1"/>
                </a:solidFill>
              </a:defRPr>
            </a:lvl1pPr>
          </a:lstStyle>
          <a:p>
            <a:pPr lvl="0"/>
            <a:endParaRPr lang="zh-CN"/>
          </a:p>
        </p:txBody>
      </p:sp>
      <p:sp>
        <p:nvSpPr>
          <p:cNvPr id="16" name="文本占位符 15"/>
          <p:cNvSpPr>
            <a:spLocks noGrp="1"/>
          </p:cNvSpPr>
          <p:nvPr>
            <p:ph type="body" idx="11"/>
          </p:nvPr>
        </p:nvSpPr>
        <p:spPr>
          <a:xfrm>
            <a:off x="317022" y="2320119"/>
            <a:ext cx="2739858" cy="3207224"/>
          </a:xfrm>
          <a:custGeom>
            <a:avLst/>
            <a:gdLst/>
            <a:ahLst/>
            <a:cxnLst/>
            <a:rect l="l" t="t" r="r" b="b"/>
            <a:pathLst>
              <a:path w="2739858" h="3207224">
                <a:moveTo>
                  <a:pt x="1" y="0"/>
                </a:moveTo>
                <a:lnTo>
                  <a:pt x="2283206" y="0"/>
                </a:lnTo>
                <a:lnTo>
                  <a:pt x="2739858" y="377075"/>
                </a:lnTo>
                <a:lnTo>
                  <a:pt x="2739858" y="1108880"/>
                </a:lnTo>
                <a:lnTo>
                  <a:pt x="2739858" y="1654055"/>
                </a:lnTo>
                <a:lnTo>
                  <a:pt x="2739858" y="3207224"/>
                </a:lnTo>
                <a:lnTo>
                  <a:pt x="456653" y="3207224"/>
                </a:lnTo>
                <a:lnTo>
                  <a:pt x="1" y="2830149"/>
                </a:lnTo>
                <a:lnTo>
                  <a:pt x="1" y="1654055"/>
                </a:lnTo>
                <a:lnTo>
                  <a:pt x="0" y="1654055"/>
                </a:lnTo>
                <a:lnTo>
                  <a:pt x="0" y="1108880"/>
                </a:lnTo>
                <a:lnTo>
                  <a:pt x="1" y="1108880"/>
                </a:lnTo>
                <a:close/>
              </a:path>
            </a:pathLst>
          </a:custGeom>
          <a:solidFill>
            <a:schemeClr val="accent2"/>
          </a:solidFill>
        </p:spPr>
        <p:txBody>
          <a:bodyPr wrap="square" anchor="ctr"/>
          <a:lstStyle>
            <a:lvl1pPr marL="0" lvl="0" indent="0" algn="ctr">
              <a:lnSpc>
                <a:spcPct val="100000"/>
              </a:lnSpc>
              <a:buNone/>
              <a:defRPr>
                <a:solidFill>
                  <a:schemeClr val="bg1"/>
                </a:solidFill>
              </a:defRPr>
            </a:lvl1pPr>
          </a:lstStyle>
          <a:p>
            <a:pPr lvl="0"/>
            <a:endParaRPr lang="zh-CN"/>
          </a:p>
        </p:txBody>
      </p:sp>
      <p:sp>
        <p:nvSpPr>
          <p:cNvPr id="17" name="文本占位符 16"/>
          <p:cNvSpPr>
            <a:spLocks noGrp="1"/>
          </p:cNvSpPr>
          <p:nvPr>
            <p:ph type="body" idx="12"/>
          </p:nvPr>
        </p:nvSpPr>
        <p:spPr>
          <a:xfrm>
            <a:off x="3269658" y="2320119"/>
            <a:ext cx="2739858" cy="3207224"/>
          </a:xfrm>
          <a:custGeom>
            <a:avLst/>
            <a:gdLst/>
            <a:ahLst/>
            <a:cxnLst/>
            <a:rect l="l" t="t" r="r" b="b"/>
            <a:pathLst>
              <a:path w="2739858" h="3207224">
                <a:moveTo>
                  <a:pt x="1" y="0"/>
                </a:moveTo>
                <a:lnTo>
                  <a:pt x="2283206" y="0"/>
                </a:lnTo>
                <a:lnTo>
                  <a:pt x="2739858" y="377075"/>
                </a:lnTo>
                <a:lnTo>
                  <a:pt x="2739858" y="1108880"/>
                </a:lnTo>
                <a:lnTo>
                  <a:pt x="2739858" y="1654055"/>
                </a:lnTo>
                <a:lnTo>
                  <a:pt x="2739858" y="3207224"/>
                </a:lnTo>
                <a:lnTo>
                  <a:pt x="456653" y="3207224"/>
                </a:lnTo>
                <a:lnTo>
                  <a:pt x="1" y="2830149"/>
                </a:lnTo>
                <a:lnTo>
                  <a:pt x="1" y="1654055"/>
                </a:lnTo>
                <a:lnTo>
                  <a:pt x="0" y="1654055"/>
                </a:lnTo>
                <a:lnTo>
                  <a:pt x="0" y="1108880"/>
                </a:lnTo>
                <a:lnTo>
                  <a:pt x="1" y="1108880"/>
                </a:lnTo>
                <a:close/>
              </a:path>
            </a:pathLst>
          </a:custGeom>
          <a:solidFill>
            <a:schemeClr val="accent2"/>
          </a:solidFill>
        </p:spPr>
        <p:txBody>
          <a:bodyPr wrap="square" anchor="ctr"/>
          <a:lstStyle>
            <a:lvl1pPr marL="0" lvl="0" indent="0" algn="ctr">
              <a:lnSpc>
                <a:spcPct val="100000"/>
              </a:lnSpc>
              <a:buNone/>
              <a:defRPr>
                <a:solidFill>
                  <a:schemeClr val="bg1"/>
                </a:solidFill>
              </a:defRPr>
            </a:lvl1pPr>
          </a:lstStyle>
          <a:p>
            <a:pPr lvl="0"/>
            <a:endParaRPr lang="zh-CN"/>
          </a:p>
        </p:txBody>
      </p:sp>
      <p:sp>
        <p:nvSpPr>
          <p:cNvPr id="18" name="文本占位符 17"/>
          <p:cNvSpPr>
            <a:spLocks noGrp="1"/>
          </p:cNvSpPr>
          <p:nvPr>
            <p:ph type="body" idx="13"/>
          </p:nvPr>
        </p:nvSpPr>
        <p:spPr>
          <a:xfrm>
            <a:off x="6222294" y="2320119"/>
            <a:ext cx="2739858" cy="3207224"/>
          </a:xfrm>
          <a:custGeom>
            <a:avLst/>
            <a:gdLst/>
            <a:ahLst/>
            <a:cxnLst/>
            <a:rect l="l" t="t" r="r" b="b"/>
            <a:pathLst>
              <a:path w="2739858" h="3207224">
                <a:moveTo>
                  <a:pt x="1" y="0"/>
                </a:moveTo>
                <a:lnTo>
                  <a:pt x="2283206" y="0"/>
                </a:lnTo>
                <a:lnTo>
                  <a:pt x="2739858" y="377075"/>
                </a:lnTo>
                <a:lnTo>
                  <a:pt x="2739858" y="1108880"/>
                </a:lnTo>
                <a:lnTo>
                  <a:pt x="2739858" y="1654055"/>
                </a:lnTo>
                <a:lnTo>
                  <a:pt x="2739858" y="3207224"/>
                </a:lnTo>
                <a:lnTo>
                  <a:pt x="456653" y="3207224"/>
                </a:lnTo>
                <a:lnTo>
                  <a:pt x="1" y="2830149"/>
                </a:lnTo>
                <a:lnTo>
                  <a:pt x="1" y="1654055"/>
                </a:lnTo>
                <a:lnTo>
                  <a:pt x="0" y="1654055"/>
                </a:lnTo>
                <a:lnTo>
                  <a:pt x="0" y="1108880"/>
                </a:lnTo>
                <a:lnTo>
                  <a:pt x="1" y="1108880"/>
                </a:lnTo>
                <a:close/>
              </a:path>
            </a:pathLst>
          </a:custGeom>
          <a:solidFill>
            <a:schemeClr val="accent2"/>
          </a:solidFill>
        </p:spPr>
        <p:txBody>
          <a:bodyPr wrap="square" anchor="ctr"/>
          <a:lstStyle>
            <a:lvl1pPr marL="0" lvl="0" indent="0" algn="ctr">
              <a:lnSpc>
                <a:spcPct val="100000"/>
              </a:lnSpc>
              <a:buNone/>
              <a:defRPr>
                <a:solidFill>
                  <a:schemeClr val="bg1"/>
                </a:solidFill>
              </a:defRPr>
            </a:lvl1pPr>
          </a:lstStyle>
          <a:p>
            <a:pPr lvl="0"/>
            <a:endParaRPr lang="zh-CN"/>
          </a:p>
        </p:txBody>
      </p:sp>
      <p:sp>
        <p:nvSpPr>
          <p:cNvPr id="19" name="文本占位符 18"/>
          <p:cNvSpPr>
            <a:spLocks noGrp="1"/>
          </p:cNvSpPr>
          <p:nvPr>
            <p:ph type="body" idx="14"/>
          </p:nvPr>
        </p:nvSpPr>
        <p:spPr>
          <a:xfrm>
            <a:off x="9174929" y="2320119"/>
            <a:ext cx="2739858" cy="3207224"/>
          </a:xfrm>
          <a:custGeom>
            <a:avLst/>
            <a:gdLst/>
            <a:ahLst/>
            <a:cxnLst/>
            <a:rect l="l" t="t" r="r" b="b"/>
            <a:pathLst>
              <a:path w="2739858" h="3207224">
                <a:moveTo>
                  <a:pt x="1" y="0"/>
                </a:moveTo>
                <a:lnTo>
                  <a:pt x="2283206" y="0"/>
                </a:lnTo>
                <a:lnTo>
                  <a:pt x="2739858" y="377075"/>
                </a:lnTo>
                <a:lnTo>
                  <a:pt x="2739858" y="1108880"/>
                </a:lnTo>
                <a:lnTo>
                  <a:pt x="2739858" y="1654055"/>
                </a:lnTo>
                <a:lnTo>
                  <a:pt x="2739858" y="3207224"/>
                </a:lnTo>
                <a:lnTo>
                  <a:pt x="456653" y="3207224"/>
                </a:lnTo>
                <a:lnTo>
                  <a:pt x="1" y="2830149"/>
                </a:lnTo>
                <a:lnTo>
                  <a:pt x="1" y="1654055"/>
                </a:lnTo>
                <a:lnTo>
                  <a:pt x="0" y="1654055"/>
                </a:lnTo>
                <a:lnTo>
                  <a:pt x="0" y="1108880"/>
                </a:lnTo>
                <a:lnTo>
                  <a:pt x="1" y="1108880"/>
                </a:lnTo>
                <a:close/>
              </a:path>
            </a:pathLst>
          </a:custGeom>
          <a:solidFill>
            <a:schemeClr val="accent2"/>
          </a:solidFill>
        </p:spPr>
        <p:txBody>
          <a:bodyPr wrap="square" anchor="ctr"/>
          <a:lstStyle>
            <a:lvl1pPr marL="0" lvl="0" indent="0" algn="ctr">
              <a:lnSpc>
                <a:spcPct val="100000"/>
              </a:lnSpc>
              <a:buNone/>
              <a:defRPr>
                <a:solidFill>
                  <a:schemeClr val="bg1"/>
                </a:solidFill>
              </a:defRPr>
            </a:lvl1pPr>
          </a:lstStyle>
          <a:p>
            <a:pPr lvl="0"/>
            <a:endParaRPr 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目录页_五项目录">
    <p:spTree>
      <p:nvGrpSpPr>
        <p:cNvPr id="1" name=""/>
        <p:cNvGrpSpPr/>
        <p:nvPr/>
      </p:nvGrpSpPr>
      <p:grpSpPr>
        <a:xfrm>
          <a:off x="0" y="0"/>
          <a:ext cx="0" cy="0"/>
          <a:chOff x="0" y="0"/>
          <a:chExt cx="0" cy="0"/>
        </a:xfrm>
      </p:grpSpPr>
      <p:sp>
        <p:nvSpPr>
          <p:cNvPr id="2" name="框架 1"/>
          <p:cNvSpPr/>
          <p:nvPr/>
        </p:nvSpPr>
        <p:spPr>
          <a:xfrm>
            <a:off x="0" y="0"/>
            <a:ext cx="12192000" cy="6858000"/>
          </a:xfrm>
          <a:prstGeom prst="frame">
            <a:avLst>
              <a:gd name="adj1" fmla="val 759"/>
            </a:avLst>
          </a:prstGeom>
          <a:solidFill>
            <a:schemeClr val="accent1"/>
          </a:solidFill>
          <a:ln>
            <a:noFill/>
          </a:ln>
        </p:spPr>
        <p:txBody>
          <a:bodyPr anchor="ctr"/>
          <a:lstStyle/>
          <a:p>
            <a:pPr algn="ctr"/>
            <a:endParaRPr lang="zh-CN">
              <a:solidFill>
                <a:schemeClr val="tx1"/>
              </a:solidFill>
            </a:endParaRPr>
          </a:p>
        </p:txBody>
      </p:sp>
      <p:sp>
        <p:nvSpPr>
          <p:cNvPr id="4" name="文本占位符 3"/>
          <p:cNvSpPr>
            <a:spLocks noGrp="1"/>
          </p:cNvSpPr>
          <p:nvPr>
            <p:ph type="body" idx="10"/>
          </p:nvPr>
        </p:nvSpPr>
        <p:spPr>
          <a:xfrm>
            <a:off x="317022" y="1044916"/>
            <a:ext cx="11597765" cy="978316"/>
          </a:xfrm>
          <a:prstGeom prst="rect">
            <a:avLst/>
          </a:prstGeom>
          <a:solidFill>
            <a:schemeClr val="accent1"/>
          </a:solidFill>
        </p:spPr>
        <p:txBody>
          <a:bodyPr anchor="ctr"/>
          <a:lstStyle>
            <a:lvl1pPr marL="0" lvl="0" indent="0" algn="ctr">
              <a:buNone/>
              <a:defRPr sz="3600" b="1">
                <a:solidFill>
                  <a:schemeClr val="bg1"/>
                </a:solidFill>
              </a:defRPr>
            </a:lvl1pPr>
          </a:lstStyle>
          <a:p>
            <a:pPr lvl="0"/>
            <a:endParaRPr lang="zh-CN"/>
          </a:p>
        </p:txBody>
      </p:sp>
      <p:sp>
        <p:nvSpPr>
          <p:cNvPr id="16" name="文本占位符 15"/>
          <p:cNvSpPr>
            <a:spLocks noGrp="1"/>
          </p:cNvSpPr>
          <p:nvPr>
            <p:ph type="body" idx="11"/>
          </p:nvPr>
        </p:nvSpPr>
        <p:spPr>
          <a:xfrm>
            <a:off x="317022" y="2320119"/>
            <a:ext cx="2262405" cy="3207224"/>
          </a:xfrm>
          <a:custGeom>
            <a:avLst/>
            <a:gdLst/>
            <a:ahLst/>
            <a:cxnLst/>
            <a:rect l="l" t="t" r="r" b="b"/>
            <a:pathLst>
              <a:path w="2262405" h="3207224">
                <a:moveTo>
                  <a:pt x="1" y="0"/>
                </a:moveTo>
                <a:lnTo>
                  <a:pt x="1885330" y="0"/>
                </a:lnTo>
                <a:lnTo>
                  <a:pt x="2262405" y="377075"/>
                </a:lnTo>
                <a:lnTo>
                  <a:pt x="2262405" y="1108880"/>
                </a:lnTo>
                <a:lnTo>
                  <a:pt x="2262405" y="1654055"/>
                </a:lnTo>
                <a:lnTo>
                  <a:pt x="2262405" y="3207224"/>
                </a:lnTo>
                <a:lnTo>
                  <a:pt x="377076" y="3207224"/>
                </a:lnTo>
                <a:lnTo>
                  <a:pt x="1" y="2830149"/>
                </a:lnTo>
                <a:lnTo>
                  <a:pt x="1" y="1654055"/>
                </a:lnTo>
                <a:lnTo>
                  <a:pt x="0" y="1654055"/>
                </a:lnTo>
                <a:lnTo>
                  <a:pt x="0" y="1108880"/>
                </a:lnTo>
                <a:lnTo>
                  <a:pt x="1" y="1108880"/>
                </a:lnTo>
                <a:close/>
              </a:path>
            </a:pathLst>
          </a:custGeom>
          <a:solidFill>
            <a:schemeClr val="accent2"/>
          </a:solidFill>
        </p:spPr>
        <p:txBody>
          <a:bodyPr wrap="square" anchor="ctr"/>
          <a:lstStyle>
            <a:lvl1pPr marL="0" lvl="0" indent="0" algn="ctr">
              <a:lnSpc>
                <a:spcPct val="100000"/>
              </a:lnSpc>
              <a:buNone/>
              <a:defRPr>
                <a:solidFill>
                  <a:schemeClr val="bg1"/>
                </a:solidFill>
              </a:defRPr>
            </a:lvl1pPr>
          </a:lstStyle>
          <a:p>
            <a:pPr lvl="0"/>
            <a:endParaRPr lang="zh-CN"/>
          </a:p>
        </p:txBody>
      </p:sp>
      <p:sp>
        <p:nvSpPr>
          <p:cNvPr id="17" name="文本占位符 16"/>
          <p:cNvSpPr>
            <a:spLocks noGrp="1"/>
          </p:cNvSpPr>
          <p:nvPr>
            <p:ph type="body" idx="12"/>
          </p:nvPr>
        </p:nvSpPr>
        <p:spPr>
          <a:xfrm>
            <a:off x="2650862" y="2320119"/>
            <a:ext cx="2262405" cy="3207224"/>
          </a:xfrm>
          <a:custGeom>
            <a:avLst/>
            <a:gdLst/>
            <a:ahLst/>
            <a:cxnLst/>
            <a:rect l="l" t="t" r="r" b="b"/>
            <a:pathLst>
              <a:path w="2262405" h="3207224">
                <a:moveTo>
                  <a:pt x="1" y="0"/>
                </a:moveTo>
                <a:lnTo>
                  <a:pt x="1885330" y="0"/>
                </a:lnTo>
                <a:lnTo>
                  <a:pt x="2262405" y="377075"/>
                </a:lnTo>
                <a:lnTo>
                  <a:pt x="2262405" y="1108880"/>
                </a:lnTo>
                <a:lnTo>
                  <a:pt x="2262405" y="1654055"/>
                </a:lnTo>
                <a:lnTo>
                  <a:pt x="2262405" y="3207224"/>
                </a:lnTo>
                <a:lnTo>
                  <a:pt x="377076" y="3207224"/>
                </a:lnTo>
                <a:lnTo>
                  <a:pt x="1" y="2830149"/>
                </a:lnTo>
                <a:lnTo>
                  <a:pt x="1" y="1654055"/>
                </a:lnTo>
                <a:lnTo>
                  <a:pt x="0" y="1654055"/>
                </a:lnTo>
                <a:lnTo>
                  <a:pt x="0" y="1108880"/>
                </a:lnTo>
                <a:lnTo>
                  <a:pt x="1" y="1108880"/>
                </a:lnTo>
                <a:close/>
              </a:path>
            </a:pathLst>
          </a:custGeom>
          <a:solidFill>
            <a:schemeClr val="accent2"/>
          </a:solidFill>
        </p:spPr>
        <p:txBody>
          <a:bodyPr wrap="square" anchor="ctr"/>
          <a:lstStyle>
            <a:lvl1pPr marL="0" lvl="0" indent="0" algn="ctr">
              <a:lnSpc>
                <a:spcPct val="100000"/>
              </a:lnSpc>
              <a:buNone/>
              <a:defRPr>
                <a:solidFill>
                  <a:schemeClr val="bg1"/>
                </a:solidFill>
              </a:defRPr>
            </a:lvl1pPr>
          </a:lstStyle>
          <a:p>
            <a:pPr lvl="0"/>
            <a:endParaRPr lang="zh-CN"/>
          </a:p>
        </p:txBody>
      </p:sp>
      <p:sp>
        <p:nvSpPr>
          <p:cNvPr id="18" name="文本占位符 17"/>
          <p:cNvSpPr>
            <a:spLocks noGrp="1"/>
          </p:cNvSpPr>
          <p:nvPr>
            <p:ph type="body" idx="13"/>
          </p:nvPr>
        </p:nvSpPr>
        <p:spPr>
          <a:xfrm>
            <a:off x="4984702" y="2320119"/>
            <a:ext cx="2262405" cy="3207224"/>
          </a:xfrm>
          <a:custGeom>
            <a:avLst/>
            <a:gdLst/>
            <a:ahLst/>
            <a:cxnLst/>
            <a:rect l="l" t="t" r="r" b="b"/>
            <a:pathLst>
              <a:path w="2262405" h="3207224">
                <a:moveTo>
                  <a:pt x="1" y="0"/>
                </a:moveTo>
                <a:lnTo>
                  <a:pt x="1885330" y="0"/>
                </a:lnTo>
                <a:lnTo>
                  <a:pt x="2262405" y="377075"/>
                </a:lnTo>
                <a:lnTo>
                  <a:pt x="2262405" y="1108880"/>
                </a:lnTo>
                <a:lnTo>
                  <a:pt x="2262405" y="1654055"/>
                </a:lnTo>
                <a:lnTo>
                  <a:pt x="2262405" y="3207224"/>
                </a:lnTo>
                <a:lnTo>
                  <a:pt x="377076" y="3207224"/>
                </a:lnTo>
                <a:lnTo>
                  <a:pt x="1" y="2830149"/>
                </a:lnTo>
                <a:lnTo>
                  <a:pt x="1" y="1654055"/>
                </a:lnTo>
                <a:lnTo>
                  <a:pt x="0" y="1654055"/>
                </a:lnTo>
                <a:lnTo>
                  <a:pt x="0" y="1108880"/>
                </a:lnTo>
                <a:lnTo>
                  <a:pt x="1" y="1108880"/>
                </a:lnTo>
                <a:close/>
              </a:path>
            </a:pathLst>
          </a:custGeom>
          <a:solidFill>
            <a:schemeClr val="accent2"/>
          </a:solidFill>
        </p:spPr>
        <p:txBody>
          <a:bodyPr wrap="square" anchor="ctr"/>
          <a:lstStyle>
            <a:lvl1pPr marL="0" lvl="0" indent="0" algn="ctr">
              <a:lnSpc>
                <a:spcPct val="100000"/>
              </a:lnSpc>
              <a:buNone/>
              <a:defRPr>
                <a:solidFill>
                  <a:schemeClr val="bg1"/>
                </a:solidFill>
              </a:defRPr>
            </a:lvl1pPr>
          </a:lstStyle>
          <a:p>
            <a:pPr lvl="0"/>
            <a:endParaRPr lang="zh-CN"/>
          </a:p>
        </p:txBody>
      </p:sp>
      <p:sp>
        <p:nvSpPr>
          <p:cNvPr id="19" name="文本占位符 18"/>
          <p:cNvSpPr>
            <a:spLocks noGrp="1"/>
          </p:cNvSpPr>
          <p:nvPr>
            <p:ph type="body" idx="14"/>
          </p:nvPr>
        </p:nvSpPr>
        <p:spPr>
          <a:xfrm>
            <a:off x="7318542" y="2320119"/>
            <a:ext cx="2262405" cy="3207224"/>
          </a:xfrm>
          <a:custGeom>
            <a:avLst/>
            <a:gdLst/>
            <a:ahLst/>
            <a:cxnLst/>
            <a:rect l="l" t="t" r="r" b="b"/>
            <a:pathLst>
              <a:path w="2262405" h="3207224">
                <a:moveTo>
                  <a:pt x="1" y="0"/>
                </a:moveTo>
                <a:lnTo>
                  <a:pt x="1885330" y="0"/>
                </a:lnTo>
                <a:lnTo>
                  <a:pt x="2262405" y="377075"/>
                </a:lnTo>
                <a:lnTo>
                  <a:pt x="2262405" y="1108880"/>
                </a:lnTo>
                <a:lnTo>
                  <a:pt x="2262405" y="1654055"/>
                </a:lnTo>
                <a:lnTo>
                  <a:pt x="2262405" y="3207224"/>
                </a:lnTo>
                <a:lnTo>
                  <a:pt x="377076" y="3207224"/>
                </a:lnTo>
                <a:lnTo>
                  <a:pt x="1" y="2830149"/>
                </a:lnTo>
                <a:lnTo>
                  <a:pt x="1" y="1654055"/>
                </a:lnTo>
                <a:lnTo>
                  <a:pt x="0" y="1654055"/>
                </a:lnTo>
                <a:lnTo>
                  <a:pt x="0" y="1108880"/>
                </a:lnTo>
                <a:lnTo>
                  <a:pt x="1" y="1108880"/>
                </a:lnTo>
                <a:close/>
              </a:path>
            </a:pathLst>
          </a:custGeom>
          <a:solidFill>
            <a:schemeClr val="accent2"/>
          </a:solidFill>
        </p:spPr>
        <p:txBody>
          <a:bodyPr wrap="square" anchor="ctr"/>
          <a:lstStyle>
            <a:lvl1pPr marL="0" lvl="0" indent="0" algn="ctr">
              <a:lnSpc>
                <a:spcPct val="100000"/>
              </a:lnSpc>
              <a:buNone/>
              <a:defRPr>
                <a:solidFill>
                  <a:schemeClr val="bg1"/>
                </a:solidFill>
              </a:defRPr>
            </a:lvl1pPr>
          </a:lstStyle>
          <a:p>
            <a:pPr lvl="0"/>
            <a:endParaRPr lang="zh-CN"/>
          </a:p>
        </p:txBody>
      </p:sp>
      <p:sp>
        <p:nvSpPr>
          <p:cNvPr id="20" name="文本占位符 19"/>
          <p:cNvSpPr>
            <a:spLocks noGrp="1"/>
          </p:cNvSpPr>
          <p:nvPr>
            <p:ph type="body" idx="15"/>
          </p:nvPr>
        </p:nvSpPr>
        <p:spPr>
          <a:xfrm>
            <a:off x="9652382" y="2320119"/>
            <a:ext cx="2262405" cy="3207224"/>
          </a:xfrm>
          <a:custGeom>
            <a:avLst/>
            <a:gdLst/>
            <a:ahLst/>
            <a:cxnLst/>
            <a:rect l="l" t="t" r="r" b="b"/>
            <a:pathLst>
              <a:path w="2262405" h="3207224">
                <a:moveTo>
                  <a:pt x="1" y="0"/>
                </a:moveTo>
                <a:lnTo>
                  <a:pt x="1885330" y="0"/>
                </a:lnTo>
                <a:lnTo>
                  <a:pt x="2262405" y="377075"/>
                </a:lnTo>
                <a:lnTo>
                  <a:pt x="2262405" y="1108880"/>
                </a:lnTo>
                <a:lnTo>
                  <a:pt x="2262405" y="1654055"/>
                </a:lnTo>
                <a:lnTo>
                  <a:pt x="2262405" y="3207224"/>
                </a:lnTo>
                <a:lnTo>
                  <a:pt x="377076" y="3207224"/>
                </a:lnTo>
                <a:lnTo>
                  <a:pt x="1" y="2830149"/>
                </a:lnTo>
                <a:lnTo>
                  <a:pt x="1" y="1654055"/>
                </a:lnTo>
                <a:lnTo>
                  <a:pt x="0" y="1654055"/>
                </a:lnTo>
                <a:lnTo>
                  <a:pt x="0" y="1108880"/>
                </a:lnTo>
                <a:lnTo>
                  <a:pt x="1" y="1108880"/>
                </a:lnTo>
                <a:close/>
              </a:path>
            </a:pathLst>
          </a:custGeom>
          <a:solidFill>
            <a:schemeClr val="accent2"/>
          </a:solidFill>
        </p:spPr>
        <p:txBody>
          <a:bodyPr wrap="square" anchor="ctr"/>
          <a:lstStyle>
            <a:lvl1pPr marL="0" lvl="0" indent="0" algn="ctr">
              <a:lnSpc>
                <a:spcPct val="100000"/>
              </a:lnSpc>
              <a:buNone/>
              <a:defRPr>
                <a:solidFill>
                  <a:schemeClr val="bg1"/>
                </a:solidFill>
              </a:defRPr>
            </a:lvl1pPr>
          </a:lstStyle>
          <a:p>
            <a:pPr lvl="0"/>
            <a:endParaRPr lang="zh-C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目录页_六项目录">
    <p:spTree>
      <p:nvGrpSpPr>
        <p:cNvPr id="1" name=""/>
        <p:cNvGrpSpPr/>
        <p:nvPr/>
      </p:nvGrpSpPr>
      <p:grpSpPr>
        <a:xfrm>
          <a:off x="0" y="0"/>
          <a:ext cx="0" cy="0"/>
          <a:chOff x="0" y="0"/>
          <a:chExt cx="0" cy="0"/>
        </a:xfrm>
      </p:grpSpPr>
      <p:sp>
        <p:nvSpPr>
          <p:cNvPr id="2" name="框架 1"/>
          <p:cNvSpPr/>
          <p:nvPr/>
        </p:nvSpPr>
        <p:spPr>
          <a:xfrm>
            <a:off x="0" y="0"/>
            <a:ext cx="12192000" cy="6858000"/>
          </a:xfrm>
          <a:prstGeom prst="frame">
            <a:avLst>
              <a:gd name="adj1" fmla="val 759"/>
            </a:avLst>
          </a:prstGeom>
          <a:solidFill>
            <a:schemeClr val="accent1"/>
          </a:solidFill>
          <a:ln>
            <a:noFill/>
          </a:ln>
        </p:spPr>
        <p:txBody>
          <a:bodyPr anchor="ctr"/>
          <a:lstStyle/>
          <a:p>
            <a:pPr algn="ctr"/>
            <a:endParaRPr lang="zh-CN">
              <a:solidFill>
                <a:schemeClr val="tx1"/>
              </a:solidFill>
            </a:endParaRPr>
          </a:p>
        </p:txBody>
      </p:sp>
      <p:sp>
        <p:nvSpPr>
          <p:cNvPr id="4" name="文本占位符 3"/>
          <p:cNvSpPr>
            <a:spLocks noGrp="1"/>
          </p:cNvSpPr>
          <p:nvPr>
            <p:ph type="body" idx="10"/>
          </p:nvPr>
        </p:nvSpPr>
        <p:spPr>
          <a:xfrm>
            <a:off x="317022" y="1044916"/>
            <a:ext cx="11597765" cy="978316"/>
          </a:xfrm>
          <a:prstGeom prst="rect">
            <a:avLst/>
          </a:prstGeom>
          <a:solidFill>
            <a:schemeClr val="accent1"/>
          </a:solidFill>
        </p:spPr>
        <p:txBody>
          <a:bodyPr anchor="ctr"/>
          <a:lstStyle>
            <a:lvl1pPr marL="0" lvl="0" indent="0" algn="ctr">
              <a:buNone/>
              <a:defRPr sz="3600" b="1">
                <a:solidFill>
                  <a:schemeClr val="bg1"/>
                </a:solidFill>
              </a:defRPr>
            </a:lvl1pPr>
          </a:lstStyle>
          <a:p>
            <a:pPr lvl="0"/>
            <a:endParaRPr lang="zh-CN"/>
          </a:p>
        </p:txBody>
      </p:sp>
      <p:sp>
        <p:nvSpPr>
          <p:cNvPr id="16" name="文本占位符 15"/>
          <p:cNvSpPr>
            <a:spLocks noGrp="1"/>
          </p:cNvSpPr>
          <p:nvPr>
            <p:ph type="body" idx="11"/>
          </p:nvPr>
        </p:nvSpPr>
        <p:spPr>
          <a:xfrm>
            <a:off x="317023" y="2320119"/>
            <a:ext cx="1880268" cy="3207224"/>
          </a:xfrm>
          <a:custGeom>
            <a:avLst/>
            <a:gdLst/>
            <a:ahLst/>
            <a:cxnLst/>
            <a:rect l="l" t="t" r="r" b="b"/>
            <a:pathLst>
              <a:path w="1880268" h="3207224">
                <a:moveTo>
                  <a:pt x="1" y="0"/>
                </a:moveTo>
                <a:lnTo>
                  <a:pt x="1566884" y="0"/>
                </a:lnTo>
                <a:lnTo>
                  <a:pt x="1880268" y="377075"/>
                </a:lnTo>
                <a:lnTo>
                  <a:pt x="1880268" y="1108880"/>
                </a:lnTo>
                <a:lnTo>
                  <a:pt x="1880268" y="1654055"/>
                </a:lnTo>
                <a:lnTo>
                  <a:pt x="1880268" y="3207224"/>
                </a:lnTo>
                <a:lnTo>
                  <a:pt x="313385" y="3207224"/>
                </a:lnTo>
                <a:lnTo>
                  <a:pt x="1" y="2830149"/>
                </a:lnTo>
                <a:lnTo>
                  <a:pt x="1" y="1654055"/>
                </a:lnTo>
                <a:lnTo>
                  <a:pt x="0" y="1654055"/>
                </a:lnTo>
                <a:lnTo>
                  <a:pt x="0" y="1108880"/>
                </a:lnTo>
                <a:lnTo>
                  <a:pt x="1" y="1108880"/>
                </a:lnTo>
                <a:close/>
              </a:path>
            </a:pathLst>
          </a:custGeom>
          <a:solidFill>
            <a:schemeClr val="accent2"/>
          </a:solidFill>
        </p:spPr>
        <p:txBody>
          <a:bodyPr wrap="square" anchor="ctr"/>
          <a:lstStyle>
            <a:lvl1pPr marL="0" lvl="0" indent="0" algn="ctr">
              <a:lnSpc>
                <a:spcPct val="100000"/>
              </a:lnSpc>
              <a:buNone/>
              <a:defRPr sz="2400">
                <a:solidFill>
                  <a:schemeClr val="bg1"/>
                </a:solidFill>
              </a:defRPr>
            </a:lvl1pPr>
          </a:lstStyle>
          <a:p>
            <a:pPr lvl="0"/>
            <a:endParaRPr lang="zh-CN"/>
          </a:p>
        </p:txBody>
      </p:sp>
      <p:sp>
        <p:nvSpPr>
          <p:cNvPr id="11" name="文本占位符 10"/>
          <p:cNvSpPr>
            <a:spLocks noGrp="1"/>
          </p:cNvSpPr>
          <p:nvPr>
            <p:ph type="body" idx="12"/>
          </p:nvPr>
        </p:nvSpPr>
        <p:spPr>
          <a:xfrm>
            <a:off x="2260522" y="2320119"/>
            <a:ext cx="1880268" cy="3207224"/>
          </a:xfrm>
          <a:custGeom>
            <a:avLst/>
            <a:gdLst/>
            <a:ahLst/>
            <a:cxnLst/>
            <a:rect l="l" t="t" r="r" b="b"/>
            <a:pathLst>
              <a:path w="1880268" h="3207224">
                <a:moveTo>
                  <a:pt x="1" y="0"/>
                </a:moveTo>
                <a:lnTo>
                  <a:pt x="1566884" y="0"/>
                </a:lnTo>
                <a:lnTo>
                  <a:pt x="1880268" y="377075"/>
                </a:lnTo>
                <a:lnTo>
                  <a:pt x="1880268" y="1108880"/>
                </a:lnTo>
                <a:lnTo>
                  <a:pt x="1880268" y="1654055"/>
                </a:lnTo>
                <a:lnTo>
                  <a:pt x="1880268" y="3207224"/>
                </a:lnTo>
                <a:lnTo>
                  <a:pt x="313385" y="3207224"/>
                </a:lnTo>
                <a:lnTo>
                  <a:pt x="1" y="2830149"/>
                </a:lnTo>
                <a:lnTo>
                  <a:pt x="1" y="1654055"/>
                </a:lnTo>
                <a:lnTo>
                  <a:pt x="0" y="1654055"/>
                </a:lnTo>
                <a:lnTo>
                  <a:pt x="0" y="1108880"/>
                </a:lnTo>
                <a:lnTo>
                  <a:pt x="1" y="1108880"/>
                </a:lnTo>
                <a:close/>
              </a:path>
            </a:pathLst>
          </a:custGeom>
          <a:solidFill>
            <a:schemeClr val="accent2"/>
          </a:solidFill>
        </p:spPr>
        <p:txBody>
          <a:bodyPr wrap="square" anchor="ctr"/>
          <a:lstStyle>
            <a:lvl1pPr marL="0" lvl="0" indent="0" algn="ctr">
              <a:lnSpc>
                <a:spcPct val="100000"/>
              </a:lnSpc>
              <a:buNone/>
              <a:defRPr sz="2400">
                <a:solidFill>
                  <a:schemeClr val="bg1"/>
                </a:solidFill>
              </a:defRPr>
            </a:lvl1pPr>
          </a:lstStyle>
          <a:p>
            <a:pPr lvl="0"/>
            <a:endParaRPr lang="zh-CN"/>
          </a:p>
        </p:txBody>
      </p:sp>
      <p:sp>
        <p:nvSpPr>
          <p:cNvPr id="12" name="文本占位符 11"/>
          <p:cNvSpPr>
            <a:spLocks noGrp="1"/>
          </p:cNvSpPr>
          <p:nvPr>
            <p:ph type="body" idx="13"/>
          </p:nvPr>
        </p:nvSpPr>
        <p:spPr>
          <a:xfrm>
            <a:off x="4204021" y="2320119"/>
            <a:ext cx="1880268" cy="3207224"/>
          </a:xfrm>
          <a:custGeom>
            <a:avLst/>
            <a:gdLst/>
            <a:ahLst/>
            <a:cxnLst/>
            <a:rect l="l" t="t" r="r" b="b"/>
            <a:pathLst>
              <a:path w="1880268" h="3207224">
                <a:moveTo>
                  <a:pt x="1" y="0"/>
                </a:moveTo>
                <a:lnTo>
                  <a:pt x="1566884" y="0"/>
                </a:lnTo>
                <a:lnTo>
                  <a:pt x="1880268" y="377075"/>
                </a:lnTo>
                <a:lnTo>
                  <a:pt x="1880268" y="1108880"/>
                </a:lnTo>
                <a:lnTo>
                  <a:pt x="1880268" y="1654055"/>
                </a:lnTo>
                <a:lnTo>
                  <a:pt x="1880268" y="3207224"/>
                </a:lnTo>
                <a:lnTo>
                  <a:pt x="313385" y="3207224"/>
                </a:lnTo>
                <a:lnTo>
                  <a:pt x="1" y="2830149"/>
                </a:lnTo>
                <a:lnTo>
                  <a:pt x="1" y="1654055"/>
                </a:lnTo>
                <a:lnTo>
                  <a:pt x="0" y="1654055"/>
                </a:lnTo>
                <a:lnTo>
                  <a:pt x="0" y="1108880"/>
                </a:lnTo>
                <a:lnTo>
                  <a:pt x="1" y="1108880"/>
                </a:lnTo>
                <a:close/>
              </a:path>
            </a:pathLst>
          </a:custGeom>
          <a:solidFill>
            <a:schemeClr val="accent2"/>
          </a:solidFill>
        </p:spPr>
        <p:txBody>
          <a:bodyPr wrap="square" anchor="ctr"/>
          <a:lstStyle>
            <a:lvl1pPr marL="0" lvl="0" indent="0" algn="ctr">
              <a:lnSpc>
                <a:spcPct val="100000"/>
              </a:lnSpc>
              <a:buNone/>
              <a:defRPr sz="2400">
                <a:solidFill>
                  <a:schemeClr val="bg1"/>
                </a:solidFill>
              </a:defRPr>
            </a:lvl1pPr>
          </a:lstStyle>
          <a:p>
            <a:pPr lvl="0"/>
            <a:endParaRPr lang="zh-CN"/>
          </a:p>
        </p:txBody>
      </p:sp>
      <p:sp>
        <p:nvSpPr>
          <p:cNvPr id="14" name="文本占位符 13"/>
          <p:cNvSpPr>
            <a:spLocks noGrp="1"/>
          </p:cNvSpPr>
          <p:nvPr>
            <p:ph type="body" idx="14"/>
          </p:nvPr>
        </p:nvSpPr>
        <p:spPr>
          <a:xfrm>
            <a:off x="6147520" y="2320119"/>
            <a:ext cx="1880268" cy="3207224"/>
          </a:xfrm>
          <a:custGeom>
            <a:avLst/>
            <a:gdLst/>
            <a:ahLst/>
            <a:cxnLst/>
            <a:rect l="l" t="t" r="r" b="b"/>
            <a:pathLst>
              <a:path w="1880268" h="3207224">
                <a:moveTo>
                  <a:pt x="1" y="0"/>
                </a:moveTo>
                <a:lnTo>
                  <a:pt x="1566884" y="0"/>
                </a:lnTo>
                <a:lnTo>
                  <a:pt x="1880268" y="377075"/>
                </a:lnTo>
                <a:lnTo>
                  <a:pt x="1880268" y="1108880"/>
                </a:lnTo>
                <a:lnTo>
                  <a:pt x="1880268" y="1654055"/>
                </a:lnTo>
                <a:lnTo>
                  <a:pt x="1880268" y="3207224"/>
                </a:lnTo>
                <a:lnTo>
                  <a:pt x="313385" y="3207224"/>
                </a:lnTo>
                <a:lnTo>
                  <a:pt x="1" y="2830149"/>
                </a:lnTo>
                <a:lnTo>
                  <a:pt x="1" y="1654055"/>
                </a:lnTo>
                <a:lnTo>
                  <a:pt x="0" y="1654055"/>
                </a:lnTo>
                <a:lnTo>
                  <a:pt x="0" y="1108880"/>
                </a:lnTo>
                <a:lnTo>
                  <a:pt x="1" y="1108880"/>
                </a:lnTo>
                <a:close/>
              </a:path>
            </a:pathLst>
          </a:custGeom>
          <a:solidFill>
            <a:schemeClr val="accent2"/>
          </a:solidFill>
        </p:spPr>
        <p:txBody>
          <a:bodyPr wrap="square" anchor="ctr"/>
          <a:lstStyle>
            <a:lvl1pPr marL="0" lvl="0" indent="0" algn="ctr">
              <a:lnSpc>
                <a:spcPct val="100000"/>
              </a:lnSpc>
              <a:buNone/>
              <a:defRPr sz="2400">
                <a:solidFill>
                  <a:schemeClr val="bg1"/>
                </a:solidFill>
              </a:defRPr>
            </a:lvl1pPr>
          </a:lstStyle>
          <a:p>
            <a:pPr lvl="0"/>
            <a:endParaRPr lang="zh-CN"/>
          </a:p>
        </p:txBody>
      </p:sp>
      <p:sp>
        <p:nvSpPr>
          <p:cNvPr id="15" name="文本占位符 14"/>
          <p:cNvSpPr>
            <a:spLocks noGrp="1"/>
          </p:cNvSpPr>
          <p:nvPr>
            <p:ph type="body" idx="15"/>
          </p:nvPr>
        </p:nvSpPr>
        <p:spPr>
          <a:xfrm>
            <a:off x="8091019" y="2320119"/>
            <a:ext cx="1880268" cy="3207224"/>
          </a:xfrm>
          <a:custGeom>
            <a:avLst/>
            <a:gdLst/>
            <a:ahLst/>
            <a:cxnLst/>
            <a:rect l="l" t="t" r="r" b="b"/>
            <a:pathLst>
              <a:path w="1880268" h="3207224">
                <a:moveTo>
                  <a:pt x="1" y="0"/>
                </a:moveTo>
                <a:lnTo>
                  <a:pt x="1566884" y="0"/>
                </a:lnTo>
                <a:lnTo>
                  <a:pt x="1880268" y="377075"/>
                </a:lnTo>
                <a:lnTo>
                  <a:pt x="1880268" y="1108880"/>
                </a:lnTo>
                <a:lnTo>
                  <a:pt x="1880268" y="1654055"/>
                </a:lnTo>
                <a:lnTo>
                  <a:pt x="1880268" y="3207224"/>
                </a:lnTo>
                <a:lnTo>
                  <a:pt x="313385" y="3207224"/>
                </a:lnTo>
                <a:lnTo>
                  <a:pt x="1" y="2830149"/>
                </a:lnTo>
                <a:lnTo>
                  <a:pt x="1" y="1654055"/>
                </a:lnTo>
                <a:lnTo>
                  <a:pt x="0" y="1654055"/>
                </a:lnTo>
                <a:lnTo>
                  <a:pt x="0" y="1108880"/>
                </a:lnTo>
                <a:lnTo>
                  <a:pt x="1" y="1108880"/>
                </a:lnTo>
                <a:close/>
              </a:path>
            </a:pathLst>
          </a:custGeom>
          <a:solidFill>
            <a:schemeClr val="accent2"/>
          </a:solidFill>
        </p:spPr>
        <p:txBody>
          <a:bodyPr wrap="square" anchor="ctr"/>
          <a:lstStyle>
            <a:lvl1pPr marL="0" lvl="0" indent="0" algn="ctr">
              <a:lnSpc>
                <a:spcPct val="100000"/>
              </a:lnSpc>
              <a:buNone/>
              <a:defRPr sz="2400">
                <a:solidFill>
                  <a:schemeClr val="bg1"/>
                </a:solidFill>
              </a:defRPr>
            </a:lvl1pPr>
          </a:lstStyle>
          <a:p>
            <a:pPr lvl="0"/>
            <a:endParaRPr lang="zh-CN"/>
          </a:p>
        </p:txBody>
      </p:sp>
      <p:sp>
        <p:nvSpPr>
          <p:cNvPr id="21" name="文本占位符 20"/>
          <p:cNvSpPr>
            <a:spLocks noGrp="1"/>
          </p:cNvSpPr>
          <p:nvPr>
            <p:ph type="body" idx="16"/>
          </p:nvPr>
        </p:nvSpPr>
        <p:spPr>
          <a:xfrm>
            <a:off x="10034519" y="2320119"/>
            <a:ext cx="1880268" cy="3207224"/>
          </a:xfrm>
          <a:custGeom>
            <a:avLst/>
            <a:gdLst/>
            <a:ahLst/>
            <a:cxnLst/>
            <a:rect l="l" t="t" r="r" b="b"/>
            <a:pathLst>
              <a:path w="1880268" h="3207224">
                <a:moveTo>
                  <a:pt x="1" y="0"/>
                </a:moveTo>
                <a:lnTo>
                  <a:pt x="1566884" y="0"/>
                </a:lnTo>
                <a:lnTo>
                  <a:pt x="1880268" y="377075"/>
                </a:lnTo>
                <a:lnTo>
                  <a:pt x="1880268" y="1108880"/>
                </a:lnTo>
                <a:lnTo>
                  <a:pt x="1880268" y="1654055"/>
                </a:lnTo>
                <a:lnTo>
                  <a:pt x="1880268" y="3207224"/>
                </a:lnTo>
                <a:lnTo>
                  <a:pt x="313385" y="3207224"/>
                </a:lnTo>
                <a:lnTo>
                  <a:pt x="1" y="2830149"/>
                </a:lnTo>
                <a:lnTo>
                  <a:pt x="1" y="1654055"/>
                </a:lnTo>
                <a:lnTo>
                  <a:pt x="0" y="1654055"/>
                </a:lnTo>
                <a:lnTo>
                  <a:pt x="0" y="1108880"/>
                </a:lnTo>
                <a:lnTo>
                  <a:pt x="1" y="1108880"/>
                </a:lnTo>
                <a:close/>
              </a:path>
            </a:pathLst>
          </a:custGeom>
          <a:solidFill>
            <a:schemeClr val="accent2"/>
          </a:solidFill>
        </p:spPr>
        <p:txBody>
          <a:bodyPr wrap="square" anchor="ctr"/>
          <a:lstStyle>
            <a:lvl1pPr marL="0" lvl="0" indent="0" algn="ctr">
              <a:lnSpc>
                <a:spcPct val="100000"/>
              </a:lnSpc>
              <a:buNone/>
              <a:defRPr sz="2400">
                <a:solidFill>
                  <a:schemeClr val="bg1"/>
                </a:solidFill>
              </a:defRPr>
            </a:lvl1pPr>
          </a:lstStyle>
          <a:p>
            <a:pPr lvl="0"/>
            <a:endParaRPr lang="zh-C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副标题页">
    <p:bg>
      <p:bgPr>
        <a:solidFill>
          <a:schemeClr val="accent1"/>
        </a:solidFill>
        <a:effectLst/>
      </p:bgPr>
    </p:bg>
    <p:spTree>
      <p:nvGrpSpPr>
        <p:cNvPr id="1" name=""/>
        <p:cNvGrpSpPr/>
        <p:nvPr/>
      </p:nvGrpSpPr>
      <p:grpSpPr>
        <a:xfrm>
          <a:off x="0" y="0"/>
          <a:ext cx="0" cy="0"/>
          <a:chOff x="0" y="0"/>
          <a:chExt cx="0" cy="0"/>
        </a:xfrm>
      </p:grpSpPr>
      <p:sp>
        <p:nvSpPr>
          <p:cNvPr id="2" name="矩形 1"/>
          <p:cNvSpPr/>
          <p:nvPr/>
        </p:nvSpPr>
        <p:spPr>
          <a:xfrm>
            <a:off x="3366448" y="2975212"/>
            <a:ext cx="5459105" cy="150125"/>
          </a:xfrm>
          <a:prstGeom prst="rect">
            <a:avLst/>
          </a:prstGeom>
          <a:solidFill>
            <a:schemeClr val="accent2"/>
          </a:solidFill>
          <a:ln>
            <a:noFill/>
          </a:ln>
        </p:spPr>
        <p:txBody>
          <a:bodyPr vert="horz" wrap="square" lIns="91440" tIns="45720" rIns="91440" bIns="45720" numCol="1" spcCol="0" anchor="ctr" anchorCtr="0"/>
          <a:lstStyle/>
          <a:p>
            <a:pPr algn="ctr"/>
            <a:endParaRPr lang="zh-CN">
              <a:solidFill>
                <a:schemeClr val="tx1"/>
              </a:solidFill>
            </a:endParaRPr>
          </a:p>
        </p:txBody>
      </p:sp>
      <p:sp>
        <p:nvSpPr>
          <p:cNvPr id="3" name="文本占位符 3"/>
          <p:cNvSpPr>
            <a:spLocks noGrp="1"/>
          </p:cNvSpPr>
          <p:nvPr>
            <p:ph type="body" idx="10"/>
          </p:nvPr>
        </p:nvSpPr>
        <p:spPr>
          <a:xfrm>
            <a:off x="3366448" y="2169995"/>
            <a:ext cx="5459104" cy="805217"/>
          </a:xfrm>
          <a:prstGeom prst="rect">
            <a:avLst/>
          </a:prstGeom>
        </p:spPr>
        <p:txBody>
          <a:bodyPr/>
          <a:lstStyle>
            <a:lvl1pPr marL="0" lvl="0" indent="0" algn="ctr">
              <a:lnSpc>
                <a:spcPct val="100000"/>
              </a:lnSpc>
              <a:buNone/>
              <a:defRPr sz="4000" b="0">
                <a:solidFill>
                  <a:schemeClr val="bg1"/>
                </a:solidFill>
              </a:defRPr>
            </a:lvl1pPr>
          </a:lstStyle>
          <a:p>
            <a:pPr lvl="0"/>
            <a:endParaRPr lang="zh-CN"/>
          </a:p>
        </p:txBody>
      </p:sp>
      <p:sp>
        <p:nvSpPr>
          <p:cNvPr id="4" name="文本占位符 3"/>
          <p:cNvSpPr>
            <a:spLocks noGrp="1"/>
          </p:cNvSpPr>
          <p:nvPr>
            <p:ph type="body" idx="11"/>
          </p:nvPr>
        </p:nvSpPr>
        <p:spPr>
          <a:xfrm>
            <a:off x="3366448" y="3220872"/>
            <a:ext cx="5459104" cy="914400"/>
          </a:xfrm>
          <a:prstGeom prst="rect">
            <a:avLst/>
          </a:prstGeom>
        </p:spPr>
        <p:txBody>
          <a:bodyPr anchor="t"/>
          <a:lstStyle>
            <a:lvl1pPr marL="0" lvl="0" indent="0" algn="ctr">
              <a:lnSpc>
                <a:spcPct val="100000"/>
              </a:lnSpc>
              <a:buNone/>
              <a:defRPr sz="4800" b="1">
                <a:solidFill>
                  <a:schemeClr val="bg1"/>
                </a:solidFill>
              </a:defRPr>
            </a:lvl1pPr>
          </a:lstStyle>
          <a:p>
            <a:pPr lvl="0"/>
            <a:endParaRPr lang="zh-CN"/>
          </a:p>
        </p:txBody>
      </p:sp>
      <p:pic>
        <p:nvPicPr>
          <p:cNvPr id="5" name="图片 4"/>
          <p:cNvPicPr>
            <a:picLocks noChangeAspect="1"/>
          </p:cNvPicPr>
          <p:nvPr/>
        </p:nvPicPr>
        <p:blipFill>
          <a:blip r:embed="rId2"/>
          <a:stretch>
            <a:fillRect/>
          </a:stretch>
        </p:blipFill>
        <p:spPr>
          <a:xfrm>
            <a:off x="10016938" y="269689"/>
            <a:ext cx="1675129" cy="102142"/>
          </a:xfrm>
          <a:prstGeom prst="rect">
            <a:avLst/>
          </a:prstGeom>
        </p:spPr>
      </p:pic>
      <p:pic>
        <p:nvPicPr>
          <p:cNvPr id="6" name="Picture 2"/>
          <p:cNvPicPr>
            <a:picLocks noChangeAspect="1"/>
          </p:cNvPicPr>
          <p:nvPr/>
        </p:nvPicPr>
        <p:blipFill>
          <a:blip r:embed="rId3"/>
          <a:stretch>
            <a:fillRect/>
          </a:stretch>
        </p:blipFill>
        <p:spPr>
          <a:xfrm>
            <a:off x="9339662" y="158050"/>
            <a:ext cx="500205" cy="325419"/>
          </a:xfrm>
          <a:prstGeom prst="rect">
            <a:avLst/>
          </a:prstGeom>
          <a:noFill/>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内容页">
    <p:spTree>
      <p:nvGrpSpPr>
        <p:cNvPr id="1" name=""/>
        <p:cNvGrpSpPr/>
        <p:nvPr/>
      </p:nvGrpSpPr>
      <p:grpSpPr>
        <a:xfrm>
          <a:off x="0" y="0"/>
          <a:ext cx="0" cy="0"/>
          <a:chOff x="0" y="0"/>
          <a:chExt cx="0" cy="0"/>
        </a:xfrm>
      </p:grpSpPr>
      <p:sp>
        <p:nvSpPr>
          <p:cNvPr id="4" name="框架 3"/>
          <p:cNvSpPr/>
          <p:nvPr/>
        </p:nvSpPr>
        <p:spPr>
          <a:xfrm>
            <a:off x="0" y="0"/>
            <a:ext cx="12192000" cy="6858000"/>
          </a:xfrm>
          <a:prstGeom prst="frame">
            <a:avLst>
              <a:gd name="adj1" fmla="val 759"/>
            </a:avLst>
          </a:prstGeom>
          <a:solidFill>
            <a:schemeClr val="accent1"/>
          </a:solidFill>
          <a:ln>
            <a:noFill/>
          </a:ln>
        </p:spPr>
        <p:txBody>
          <a:bodyPr anchor="ctr"/>
          <a:lstStyle/>
          <a:p>
            <a:pPr algn="ctr"/>
            <a:endParaRPr lang="zh-CN">
              <a:solidFill>
                <a:schemeClr val="tx1"/>
              </a:solidFill>
            </a:endParaRPr>
          </a:p>
        </p:txBody>
      </p:sp>
      <p:sp>
        <p:nvSpPr>
          <p:cNvPr id="5" name="矩形 4"/>
          <p:cNvSpPr/>
          <p:nvPr/>
        </p:nvSpPr>
        <p:spPr>
          <a:xfrm>
            <a:off x="0" y="0"/>
            <a:ext cx="12192000" cy="673768"/>
          </a:xfrm>
          <a:prstGeom prst="rect">
            <a:avLst/>
          </a:prstGeom>
          <a:solidFill>
            <a:schemeClr val="accent1"/>
          </a:solidFill>
          <a:ln>
            <a:noFill/>
          </a:ln>
        </p:spPr>
        <p:txBody>
          <a:bodyPr anchor="ctr"/>
          <a:lstStyle/>
          <a:p>
            <a:pPr algn="ctr"/>
            <a:endParaRPr lang="zh-CN">
              <a:solidFill>
                <a:schemeClr val="lt1"/>
              </a:solidFill>
            </a:endParaRPr>
          </a:p>
        </p:txBody>
      </p:sp>
      <p:sp>
        <p:nvSpPr>
          <p:cNvPr id="6" name="等腰三角形 4"/>
          <p:cNvSpPr/>
          <p:nvPr/>
        </p:nvSpPr>
        <p:spPr>
          <a:xfrm rot="5400000">
            <a:off x="303777" y="137255"/>
            <a:ext cx="452199" cy="389827"/>
          </a:xfrm>
          <a:prstGeom prst="triangle">
            <a:avLst/>
          </a:prstGeom>
          <a:solidFill>
            <a:schemeClr val="accent2"/>
          </a:solidFill>
          <a:ln>
            <a:noFill/>
          </a:ln>
        </p:spPr>
        <p:txBody>
          <a:bodyPr anchor="ctr"/>
          <a:lstStyle/>
          <a:p>
            <a:pPr algn="ctr"/>
            <a:endParaRPr lang="zh-CN">
              <a:solidFill>
                <a:schemeClr val="lt1"/>
              </a:solidFill>
            </a:endParaRPr>
          </a:p>
        </p:txBody>
      </p:sp>
      <p:sp>
        <p:nvSpPr>
          <p:cNvPr id="7" name="文本占位符 3"/>
          <p:cNvSpPr>
            <a:spLocks noGrp="1"/>
          </p:cNvSpPr>
          <p:nvPr>
            <p:ph type="body" idx="10"/>
          </p:nvPr>
        </p:nvSpPr>
        <p:spPr>
          <a:xfrm>
            <a:off x="833972" y="1"/>
            <a:ext cx="10957694" cy="673768"/>
          </a:xfrm>
          <a:prstGeom prst="rect">
            <a:avLst/>
          </a:prstGeom>
        </p:spPr>
        <p:txBody>
          <a:bodyPr anchor="ctr"/>
          <a:lstStyle>
            <a:lvl1pPr marL="0" lvl="0" indent="0" algn="l">
              <a:lnSpc>
                <a:spcPct val="100000"/>
              </a:lnSpc>
              <a:buNone/>
              <a:defRPr sz="2800" b="0">
                <a:solidFill>
                  <a:schemeClr val="bg1"/>
                </a:solidFill>
              </a:defRPr>
            </a:lvl1pPr>
          </a:lstStyle>
          <a:p>
            <a:pPr lvl="0"/>
            <a:endParaRPr lang="zh-CN"/>
          </a:p>
        </p:txBody>
      </p:sp>
      <p:pic>
        <p:nvPicPr>
          <p:cNvPr id="8" name="图片 7"/>
          <p:cNvPicPr>
            <a:picLocks noChangeAspect="1"/>
          </p:cNvPicPr>
          <p:nvPr/>
        </p:nvPicPr>
        <p:blipFill>
          <a:blip r:embed="rId2"/>
          <a:stretch>
            <a:fillRect/>
          </a:stretch>
        </p:blipFill>
        <p:spPr>
          <a:xfrm>
            <a:off x="10016938" y="269689"/>
            <a:ext cx="1675129" cy="102142"/>
          </a:xfrm>
          <a:prstGeom prst="rect">
            <a:avLst/>
          </a:prstGeom>
        </p:spPr>
      </p:pic>
      <p:pic>
        <p:nvPicPr>
          <p:cNvPr id="9" name="Picture 2"/>
          <p:cNvPicPr>
            <a:picLocks noChangeAspect="1"/>
          </p:cNvPicPr>
          <p:nvPr/>
        </p:nvPicPr>
        <p:blipFill>
          <a:blip r:embed="rId3"/>
          <a:stretch>
            <a:fillRect/>
          </a:stretch>
        </p:blipFill>
        <p:spPr>
          <a:xfrm>
            <a:off x="9339662" y="158050"/>
            <a:ext cx="500205" cy="325419"/>
          </a:xfrm>
          <a:prstGeom prst="rect">
            <a:avLst/>
          </a:prstGeom>
          <a:noFill/>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空白页">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模板使用技巧1">
    <p:spTree>
      <p:nvGrpSpPr>
        <p:cNvPr id="1" name=""/>
        <p:cNvGrpSpPr/>
        <p:nvPr/>
      </p:nvGrpSpPr>
      <p:grpSpPr>
        <a:xfrm>
          <a:off x="0" y="0"/>
          <a:ext cx="0" cy="0"/>
          <a:chOff x="0" y="0"/>
          <a:chExt cx="0" cy="0"/>
        </a:xfrm>
      </p:grpSpPr>
      <p:sp>
        <p:nvSpPr>
          <p:cNvPr id="4" name="矩形 3"/>
          <p:cNvSpPr/>
          <p:nvPr/>
        </p:nvSpPr>
        <p:spPr>
          <a:xfrm>
            <a:off x="440603" y="759873"/>
            <a:ext cx="1713931" cy="369332"/>
          </a:xfrm>
          <a:prstGeom prst="rect">
            <a:avLst/>
          </a:prstGeom>
        </p:spPr>
        <p:txBody>
          <a:bodyPr wrap="none">
            <a:spAutoFit/>
          </a:bodyPr>
          <a:lstStyle/>
          <a:p>
            <a:pPr defTabSz="608965"/>
            <a:r>
              <a:rPr lang="zh-CN" sz="1800">
                <a:solidFill>
                  <a:schemeClr val="tx1">
                    <a:lumMod val="75000"/>
                    <a:lumOff val="25000"/>
                  </a:schemeClr>
                </a:solidFill>
                <a:latin typeface="Segoe UI Light" panose="020B0502040204020203"/>
                <a:ea typeface="微软雅黑" panose="020B0503020204020204" charset="-122"/>
              </a:rPr>
              <a:t>模板使用技巧</a:t>
            </a:r>
            <a:r>
              <a:rPr lang="en-US" sz="1800">
                <a:solidFill>
                  <a:schemeClr val="tx1">
                    <a:lumMod val="75000"/>
                    <a:lumOff val="25000"/>
                  </a:schemeClr>
                </a:solidFill>
                <a:latin typeface="Segoe UI Light" panose="020B0502040204020203"/>
                <a:ea typeface="微软雅黑" panose="020B0503020204020204" charset="-122"/>
              </a:rPr>
              <a:t> 1</a:t>
            </a:r>
            <a:endParaRPr lang="zh-CN" sz="1800">
              <a:solidFill>
                <a:schemeClr val="tx1">
                  <a:lumMod val="75000"/>
                  <a:lumOff val="25000"/>
                </a:schemeClr>
              </a:solidFill>
              <a:latin typeface="Segoe UI Light" panose="020B0502040204020203"/>
              <a:ea typeface="微软雅黑" panose="020B0503020204020204" charset="-122"/>
            </a:endParaRPr>
          </a:p>
        </p:txBody>
      </p:sp>
      <p:sp>
        <p:nvSpPr>
          <p:cNvPr id="5" name="矩形 4"/>
          <p:cNvSpPr/>
          <p:nvPr/>
        </p:nvSpPr>
        <p:spPr>
          <a:xfrm>
            <a:off x="440603" y="182445"/>
            <a:ext cx="777777" cy="246221"/>
          </a:xfrm>
          <a:prstGeom prst="rect">
            <a:avLst/>
          </a:prstGeom>
        </p:spPr>
        <p:txBody>
          <a:bodyPr wrap="none">
            <a:spAutoFit/>
          </a:bodyPr>
          <a:lstStyle/>
          <a:p>
            <a:pPr defTabSz="608965"/>
            <a:r>
              <a:rPr lang="en-US" sz="1000">
                <a:solidFill>
                  <a:schemeClr val="tx1">
                    <a:lumMod val="75000"/>
                    <a:lumOff val="25000"/>
                  </a:schemeClr>
                </a:solidFill>
                <a:latin typeface="Segoe UI Light" panose="020B0502040204020203"/>
                <a:ea typeface="微软雅黑" panose="020B0503020204020204" charset="-122"/>
              </a:rPr>
              <a:t>OfficePLUS</a:t>
            </a:r>
            <a:endParaRPr lang="zh-CN" sz="1000">
              <a:solidFill>
                <a:schemeClr val="tx1">
                  <a:lumMod val="75000"/>
                  <a:lumOff val="25000"/>
                </a:schemeClr>
              </a:solidFill>
              <a:latin typeface="Segoe UI Light" panose="020B0502040204020203"/>
              <a:ea typeface="微软雅黑" panose="020B0503020204020204" charset="-122"/>
            </a:endParaRPr>
          </a:p>
        </p:txBody>
      </p:sp>
      <p:sp>
        <p:nvSpPr>
          <p:cNvPr id="9" name="文本框 8"/>
          <p:cNvSpPr txBox="1"/>
          <p:nvPr/>
        </p:nvSpPr>
        <p:spPr>
          <a:xfrm>
            <a:off x="431800" y="1174234"/>
            <a:ext cx="3467616" cy="584775"/>
          </a:xfrm>
          <a:prstGeom prst="rect">
            <a:avLst/>
          </a:prstGeom>
          <a:noFill/>
        </p:spPr>
        <p:txBody>
          <a:bodyPr wrap="none">
            <a:spAutoFit/>
          </a:bodyPr>
          <a:lstStyle/>
          <a:p>
            <a:r>
              <a:rPr lang="zh-CN" sz="3200" b="1">
                <a:solidFill>
                  <a:schemeClr val="tx1">
                    <a:lumMod val="85000"/>
                    <a:lumOff val="15000"/>
                  </a:schemeClr>
                </a:solidFill>
                <a:latin typeface="微软雅黑" panose="020B0503020204020204" charset="-122"/>
                <a:ea typeface="微软雅黑" panose="020B0503020204020204" charset="-122"/>
              </a:rPr>
              <a:t>一键调整模板颜色</a:t>
            </a:r>
            <a:endParaRPr lang="en-US" sz="3200" b="1">
              <a:solidFill>
                <a:schemeClr val="tx1">
                  <a:lumMod val="85000"/>
                  <a:lumOff val="15000"/>
                </a:schemeClr>
              </a:solidFill>
              <a:latin typeface="微软雅黑" panose="020B0503020204020204" charset="-122"/>
              <a:ea typeface="微软雅黑" panose="020B0503020204020204" charset="-122"/>
            </a:endParaRPr>
          </a:p>
        </p:txBody>
      </p:sp>
      <p:pic>
        <p:nvPicPr>
          <p:cNvPr id="10" name="图片 9"/>
          <p:cNvPicPr>
            <a:picLocks noChangeAspect="1"/>
          </p:cNvPicPr>
          <p:nvPr/>
        </p:nvPicPr>
        <p:blipFill>
          <a:blip r:embed="rId2"/>
          <a:stretch>
            <a:fillRect/>
          </a:stretch>
        </p:blipFill>
        <p:spPr>
          <a:xfrm>
            <a:off x="431800" y="2138895"/>
            <a:ext cx="5295899" cy="3847021"/>
          </a:xfrm>
          <a:prstGeom prst="rect">
            <a:avLst/>
          </a:prstGeom>
          <a:ln>
            <a:solidFill>
              <a:schemeClr val="bg1">
                <a:lumMod val="65000"/>
              </a:schemeClr>
            </a:solidFill>
          </a:ln>
        </p:spPr>
      </p:pic>
      <p:pic>
        <p:nvPicPr>
          <p:cNvPr id="11" name="图片 10"/>
          <p:cNvPicPr>
            <a:picLocks noChangeAspect="1"/>
          </p:cNvPicPr>
          <p:nvPr/>
        </p:nvPicPr>
        <p:blipFill>
          <a:blip r:embed="rId3"/>
          <a:stretch>
            <a:fillRect/>
          </a:stretch>
        </p:blipFill>
        <p:spPr>
          <a:xfrm>
            <a:off x="6464300" y="2138895"/>
            <a:ext cx="5295900" cy="3847022"/>
          </a:xfrm>
          <a:prstGeom prst="rect">
            <a:avLst/>
          </a:prstGeom>
          <a:ln>
            <a:solidFill>
              <a:schemeClr val="bg1">
                <a:lumMod val="65000"/>
              </a:schemeClr>
            </a:solidFill>
          </a:ln>
        </p:spPr>
      </p:pic>
      <p:sp>
        <p:nvSpPr>
          <p:cNvPr id="12" name="文本框 11"/>
          <p:cNvSpPr txBox="1"/>
          <p:nvPr/>
        </p:nvSpPr>
        <p:spPr>
          <a:xfrm>
            <a:off x="333477" y="6061002"/>
            <a:ext cx="3183885" cy="276999"/>
          </a:xfrm>
          <a:prstGeom prst="rect">
            <a:avLst/>
          </a:prstGeom>
          <a:noFill/>
        </p:spPr>
        <p:txBody>
          <a:bodyPr wrap="none">
            <a:spAutoFit/>
          </a:bodyPr>
          <a:lstStyle/>
          <a:p>
            <a:r>
              <a:rPr lang="en-US" sz="1200" spc="150">
                <a:latin typeface="微软雅黑" panose="020B0503020204020204" charset="-122"/>
                <a:ea typeface="微软雅黑" panose="020B0503020204020204" charset="-122"/>
              </a:rPr>
              <a:t>1.</a:t>
            </a:r>
            <a:r>
              <a:rPr lang="zh-CN" sz="1200" spc="150">
                <a:latin typeface="微软雅黑" panose="020B0503020204020204" charset="-122"/>
                <a:ea typeface="微软雅黑" panose="020B0503020204020204" charset="-122"/>
              </a:rPr>
              <a:t> 选择“设计”</a:t>
            </a:r>
            <a:r>
              <a:rPr lang="en-US" sz="1200" spc="150">
                <a:latin typeface="微软雅黑" panose="020B0503020204020204" charset="-122"/>
                <a:ea typeface="微软雅黑" panose="020B0503020204020204" charset="-122"/>
              </a:rPr>
              <a:t>-</a:t>
            </a:r>
            <a:r>
              <a:rPr lang="zh-CN" sz="1200" spc="150">
                <a:latin typeface="微软雅黑" panose="020B0503020204020204" charset="-122"/>
                <a:ea typeface="微软雅黑" panose="020B0503020204020204" charset="-122"/>
              </a:rPr>
              <a:t>“变体”</a:t>
            </a:r>
            <a:r>
              <a:rPr lang="en-US" sz="1200" spc="150">
                <a:latin typeface="微软雅黑" panose="020B0503020204020204" charset="-122"/>
                <a:ea typeface="微软雅黑" panose="020B0503020204020204" charset="-122"/>
              </a:rPr>
              <a:t>-</a:t>
            </a:r>
            <a:r>
              <a:rPr lang="zh-CN" sz="1200" spc="150">
                <a:latin typeface="微软雅黑" panose="020B0503020204020204" charset="-122"/>
                <a:ea typeface="微软雅黑" panose="020B0503020204020204" charset="-122"/>
              </a:rPr>
              <a:t>“颜色”；</a:t>
            </a:r>
            <a:endParaRPr lang="en-US" sz="1200" spc="150">
              <a:latin typeface="微软雅黑" panose="020B0503020204020204" charset="-122"/>
              <a:ea typeface="微软雅黑" panose="020B0503020204020204" charset="-122"/>
            </a:endParaRPr>
          </a:p>
        </p:txBody>
      </p:sp>
      <p:sp>
        <p:nvSpPr>
          <p:cNvPr id="13" name="文本框 12"/>
          <p:cNvSpPr txBox="1"/>
          <p:nvPr/>
        </p:nvSpPr>
        <p:spPr>
          <a:xfrm>
            <a:off x="6360651" y="6061002"/>
            <a:ext cx="4562467" cy="276999"/>
          </a:xfrm>
          <a:prstGeom prst="rect">
            <a:avLst/>
          </a:prstGeom>
          <a:noFill/>
        </p:spPr>
        <p:txBody>
          <a:bodyPr wrap="none">
            <a:spAutoFit/>
          </a:bodyPr>
          <a:lstStyle/>
          <a:p>
            <a:r>
              <a:rPr lang="en-US" sz="1200" spc="150">
                <a:latin typeface="微软雅黑" panose="020B0503020204020204" charset="-122"/>
                <a:ea typeface="微软雅黑" panose="020B0503020204020204" charset="-122"/>
              </a:rPr>
              <a:t>2.</a:t>
            </a:r>
            <a:r>
              <a:rPr lang="zh-CN" sz="1200" spc="150">
                <a:latin typeface="微软雅黑" panose="020B0503020204020204" charset="-122"/>
                <a:ea typeface="微软雅黑" panose="020B0503020204020204" charset="-122"/>
              </a:rPr>
              <a:t> 选择你喜欢的颜色搭配，模板一秒调整为你选颜色。</a:t>
            </a:r>
            <a:endParaRPr lang="en-US" sz="1200" spc="150">
              <a:latin typeface="微软雅黑" panose="020B0503020204020204" charset="-122"/>
              <a:ea typeface="微软雅黑" panose="020B0503020204020204" charset="-122"/>
            </a:endParaRPr>
          </a:p>
        </p:txBody>
      </p:sp>
      <p:pic>
        <p:nvPicPr>
          <p:cNvPr id="14" name="图片 13"/>
          <p:cNvPicPr>
            <a:picLocks noChangeAspect="1"/>
          </p:cNvPicPr>
          <p:nvPr/>
        </p:nvPicPr>
        <p:blipFill>
          <a:blip r:embed="rId4"/>
          <a:stretch>
            <a:fillRect/>
          </a:stretch>
        </p:blipFill>
        <p:spPr>
          <a:xfrm>
            <a:off x="3005928" y="2609333"/>
            <a:ext cx="819667" cy="819667"/>
          </a:xfrm>
          <a:prstGeom prst="rect">
            <a:avLst/>
          </a:prstGeom>
          <a:effectLst>
            <a:outerShdw blurRad="50800" dist="38100" dir="2700000" algn="tl" rotWithShape="0">
              <a:srgbClr val="000000">
                <a:alpha val="40000"/>
              </a:srgbClr>
            </a:outerShdw>
          </a:effectLst>
        </p:spPr>
      </p:pic>
      <p:pic>
        <p:nvPicPr>
          <p:cNvPr id="15" name="图片 14"/>
          <p:cNvPicPr>
            <a:picLocks noChangeAspect="1"/>
          </p:cNvPicPr>
          <p:nvPr/>
        </p:nvPicPr>
        <p:blipFill>
          <a:blip r:embed="rId4"/>
          <a:stretch>
            <a:fillRect/>
          </a:stretch>
        </p:blipFill>
        <p:spPr>
          <a:xfrm>
            <a:off x="10787853" y="4257158"/>
            <a:ext cx="819667" cy="819667"/>
          </a:xfrm>
          <a:prstGeom prst="rect">
            <a:avLst/>
          </a:prstGeom>
          <a:effectLst>
            <a:outerShdw blurRad="50800" dist="38100" dir="2700000" algn="tl" rotWithShape="0">
              <a:srgbClr val="000000">
                <a:alpha val="40000"/>
              </a:srgbClr>
            </a:outerShdw>
          </a:effectLst>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模板使用技巧2">
    <p:spTree>
      <p:nvGrpSpPr>
        <p:cNvPr id="1" name=""/>
        <p:cNvGrpSpPr/>
        <p:nvPr/>
      </p:nvGrpSpPr>
      <p:grpSpPr>
        <a:xfrm>
          <a:off x="0" y="0"/>
          <a:ext cx="0" cy="0"/>
          <a:chOff x="0" y="0"/>
          <a:chExt cx="0" cy="0"/>
        </a:xfrm>
      </p:grpSpPr>
      <p:sp>
        <p:nvSpPr>
          <p:cNvPr id="3" name="矩形 2"/>
          <p:cNvSpPr/>
          <p:nvPr/>
        </p:nvSpPr>
        <p:spPr>
          <a:xfrm>
            <a:off x="440603" y="759873"/>
            <a:ext cx="1750800" cy="369332"/>
          </a:xfrm>
          <a:prstGeom prst="rect">
            <a:avLst/>
          </a:prstGeom>
        </p:spPr>
        <p:txBody>
          <a:bodyPr wrap="none">
            <a:spAutoFit/>
          </a:bodyPr>
          <a:lstStyle/>
          <a:p>
            <a:pPr defTabSz="608965"/>
            <a:r>
              <a:rPr lang="zh-CN" sz="1800">
                <a:solidFill>
                  <a:schemeClr val="tx1">
                    <a:lumMod val="75000"/>
                    <a:lumOff val="25000"/>
                  </a:schemeClr>
                </a:solidFill>
                <a:latin typeface="Segoe UI Light" panose="020B0502040204020203"/>
                <a:ea typeface="微软雅黑" panose="020B0503020204020204" charset="-122"/>
              </a:rPr>
              <a:t>模板使用技巧</a:t>
            </a:r>
            <a:r>
              <a:rPr lang="en-US" sz="1800">
                <a:solidFill>
                  <a:schemeClr val="tx1">
                    <a:lumMod val="75000"/>
                    <a:lumOff val="25000"/>
                  </a:schemeClr>
                </a:solidFill>
                <a:latin typeface="Segoe UI Light" panose="020B0502040204020203"/>
                <a:ea typeface="微软雅黑" panose="020B0503020204020204" charset="-122"/>
              </a:rPr>
              <a:t> 2</a:t>
            </a:r>
            <a:endParaRPr lang="zh-CN" sz="1800">
              <a:solidFill>
                <a:schemeClr val="tx1">
                  <a:lumMod val="75000"/>
                  <a:lumOff val="25000"/>
                </a:schemeClr>
              </a:solidFill>
              <a:latin typeface="Segoe UI Light" panose="020B0502040204020203"/>
              <a:ea typeface="微软雅黑" panose="020B0503020204020204" charset="-122"/>
            </a:endParaRPr>
          </a:p>
        </p:txBody>
      </p:sp>
      <p:sp>
        <p:nvSpPr>
          <p:cNvPr id="4" name="矩形 3"/>
          <p:cNvSpPr/>
          <p:nvPr/>
        </p:nvSpPr>
        <p:spPr>
          <a:xfrm>
            <a:off x="440603" y="182445"/>
            <a:ext cx="777777" cy="246221"/>
          </a:xfrm>
          <a:prstGeom prst="rect">
            <a:avLst/>
          </a:prstGeom>
        </p:spPr>
        <p:txBody>
          <a:bodyPr wrap="none">
            <a:spAutoFit/>
          </a:bodyPr>
          <a:lstStyle/>
          <a:p>
            <a:pPr defTabSz="608965"/>
            <a:r>
              <a:rPr lang="en-US" sz="1000">
                <a:solidFill>
                  <a:schemeClr val="tx1">
                    <a:lumMod val="75000"/>
                    <a:lumOff val="25000"/>
                  </a:schemeClr>
                </a:solidFill>
                <a:latin typeface="Segoe UI Light" panose="020B0502040204020203"/>
                <a:ea typeface="微软雅黑" panose="020B0503020204020204" charset="-122"/>
              </a:rPr>
              <a:t>OfficePLUS</a:t>
            </a:r>
            <a:endParaRPr lang="zh-CN" sz="1000">
              <a:solidFill>
                <a:schemeClr val="tx1">
                  <a:lumMod val="75000"/>
                  <a:lumOff val="25000"/>
                </a:schemeClr>
              </a:solidFill>
              <a:latin typeface="Segoe UI Light" panose="020B0502040204020203"/>
              <a:ea typeface="微软雅黑" panose="020B0503020204020204" charset="-122"/>
            </a:endParaRPr>
          </a:p>
        </p:txBody>
      </p:sp>
      <p:pic>
        <p:nvPicPr>
          <p:cNvPr id="5" name="图片 4"/>
          <p:cNvPicPr>
            <a:picLocks noChangeAspect="1"/>
          </p:cNvPicPr>
          <p:nvPr/>
        </p:nvPicPr>
        <p:blipFill>
          <a:blip r:embed="rId2"/>
          <a:stretch>
            <a:fillRect/>
          </a:stretch>
        </p:blipFill>
        <p:spPr>
          <a:xfrm>
            <a:off x="431800" y="2138895"/>
            <a:ext cx="5295899" cy="3847021"/>
          </a:xfrm>
          <a:prstGeom prst="rect">
            <a:avLst/>
          </a:prstGeom>
          <a:ln>
            <a:solidFill>
              <a:schemeClr val="bg1">
                <a:lumMod val="65000"/>
              </a:schemeClr>
            </a:solidFill>
          </a:ln>
        </p:spPr>
      </p:pic>
      <p:pic>
        <p:nvPicPr>
          <p:cNvPr id="6" name="图片 5"/>
          <p:cNvPicPr>
            <a:picLocks noChangeAspect="1"/>
          </p:cNvPicPr>
          <p:nvPr/>
        </p:nvPicPr>
        <p:blipFill>
          <a:blip r:embed="rId3"/>
          <a:stretch>
            <a:fillRect/>
          </a:stretch>
        </p:blipFill>
        <p:spPr>
          <a:xfrm>
            <a:off x="6464301" y="2138895"/>
            <a:ext cx="5295900" cy="3847022"/>
          </a:xfrm>
          <a:prstGeom prst="rect">
            <a:avLst/>
          </a:prstGeom>
          <a:ln>
            <a:solidFill>
              <a:schemeClr val="bg1">
                <a:lumMod val="65000"/>
              </a:schemeClr>
            </a:solidFill>
          </a:ln>
        </p:spPr>
      </p:pic>
      <p:sp>
        <p:nvSpPr>
          <p:cNvPr id="7" name="文本框 6"/>
          <p:cNvSpPr txBox="1"/>
          <p:nvPr/>
        </p:nvSpPr>
        <p:spPr>
          <a:xfrm>
            <a:off x="431800" y="1174234"/>
            <a:ext cx="3467616" cy="584775"/>
          </a:xfrm>
          <a:prstGeom prst="rect">
            <a:avLst/>
          </a:prstGeom>
          <a:noFill/>
        </p:spPr>
        <p:txBody>
          <a:bodyPr wrap="none">
            <a:spAutoFit/>
          </a:bodyPr>
          <a:lstStyle/>
          <a:p>
            <a:r>
              <a:rPr lang="zh-CN" sz="3200" b="1">
                <a:solidFill>
                  <a:schemeClr val="tx1">
                    <a:lumMod val="85000"/>
                    <a:lumOff val="15000"/>
                  </a:schemeClr>
                </a:solidFill>
                <a:latin typeface="微软雅黑" panose="020B0503020204020204" charset="-122"/>
                <a:ea typeface="微软雅黑" panose="020B0503020204020204" charset="-122"/>
              </a:rPr>
              <a:t>随时添加模板样式</a:t>
            </a:r>
            <a:endParaRPr lang="en-US" sz="3200" b="1">
              <a:solidFill>
                <a:schemeClr val="tx1">
                  <a:lumMod val="85000"/>
                  <a:lumOff val="15000"/>
                </a:schemeClr>
              </a:solidFill>
              <a:latin typeface="微软雅黑" panose="020B0503020204020204" charset="-122"/>
              <a:ea typeface="微软雅黑" panose="020B0503020204020204" charset="-122"/>
            </a:endParaRPr>
          </a:p>
        </p:txBody>
      </p:sp>
      <p:sp>
        <p:nvSpPr>
          <p:cNvPr id="8" name="文本框 7"/>
          <p:cNvSpPr txBox="1"/>
          <p:nvPr/>
        </p:nvSpPr>
        <p:spPr>
          <a:xfrm>
            <a:off x="333477" y="6061002"/>
            <a:ext cx="3010761" cy="276999"/>
          </a:xfrm>
          <a:prstGeom prst="rect">
            <a:avLst/>
          </a:prstGeom>
          <a:noFill/>
        </p:spPr>
        <p:txBody>
          <a:bodyPr wrap="none">
            <a:spAutoFit/>
          </a:bodyPr>
          <a:lstStyle/>
          <a:p>
            <a:r>
              <a:rPr lang="en-US" sz="1200" spc="150">
                <a:latin typeface="微软雅黑" panose="020B0503020204020204" charset="-122"/>
                <a:ea typeface="微软雅黑" panose="020B0503020204020204" charset="-122"/>
              </a:rPr>
              <a:t>1.</a:t>
            </a:r>
            <a:r>
              <a:rPr lang="zh-CN" sz="1200" spc="150">
                <a:latin typeface="微软雅黑" panose="020B0503020204020204" charset="-122"/>
                <a:ea typeface="微软雅黑" panose="020B0503020204020204" charset="-122"/>
              </a:rPr>
              <a:t> 选择“开始”</a:t>
            </a:r>
            <a:r>
              <a:rPr lang="en-US" sz="1200" spc="150">
                <a:latin typeface="微软雅黑" panose="020B0503020204020204" charset="-122"/>
                <a:ea typeface="微软雅黑" panose="020B0503020204020204" charset="-122"/>
              </a:rPr>
              <a:t>-</a:t>
            </a:r>
            <a:r>
              <a:rPr lang="zh-CN" sz="1200" spc="150">
                <a:latin typeface="微软雅黑" panose="020B0503020204020204" charset="-122"/>
                <a:ea typeface="微软雅黑" panose="020B0503020204020204" charset="-122"/>
              </a:rPr>
              <a:t>“新建幻灯片”；</a:t>
            </a:r>
            <a:endParaRPr lang="en-US" sz="1200" spc="150">
              <a:latin typeface="微软雅黑" panose="020B0503020204020204" charset="-122"/>
              <a:ea typeface="微软雅黑" panose="020B0503020204020204" charset="-122"/>
            </a:endParaRPr>
          </a:p>
        </p:txBody>
      </p:sp>
      <p:sp>
        <p:nvSpPr>
          <p:cNvPr id="9" name="文本框 8"/>
          <p:cNvSpPr txBox="1"/>
          <p:nvPr/>
        </p:nvSpPr>
        <p:spPr>
          <a:xfrm>
            <a:off x="6360651" y="6061002"/>
            <a:ext cx="5256567" cy="276999"/>
          </a:xfrm>
          <a:prstGeom prst="rect">
            <a:avLst/>
          </a:prstGeom>
          <a:noFill/>
        </p:spPr>
        <p:txBody>
          <a:bodyPr wrap="none">
            <a:spAutoFit/>
          </a:bodyPr>
          <a:lstStyle/>
          <a:p>
            <a:r>
              <a:rPr lang="en-US" sz="1200" spc="150">
                <a:latin typeface="微软雅黑" panose="020B0503020204020204" charset="-122"/>
                <a:ea typeface="微软雅黑" panose="020B0503020204020204" charset="-122"/>
              </a:rPr>
              <a:t>2.</a:t>
            </a:r>
            <a:r>
              <a:rPr lang="zh-CN" sz="1200" spc="150">
                <a:latin typeface="微软雅黑" panose="020B0503020204020204" charset="-122"/>
                <a:ea typeface="微软雅黑" panose="020B0503020204020204" charset="-122"/>
              </a:rPr>
              <a:t> 选择你需要的页面，如封面页，目录页，副标题页，内容页等</a:t>
            </a:r>
            <a:r>
              <a:rPr lang="en-US" sz="1200" spc="150">
                <a:latin typeface="微软雅黑" panose="020B0503020204020204" charset="-122"/>
                <a:ea typeface="微软雅黑" panose="020B0503020204020204" charset="-122"/>
              </a:rPr>
              <a:t>…</a:t>
            </a:r>
          </a:p>
        </p:txBody>
      </p:sp>
      <p:pic>
        <p:nvPicPr>
          <p:cNvPr id="10" name="图片 9"/>
          <p:cNvPicPr>
            <a:picLocks noChangeAspect="1"/>
          </p:cNvPicPr>
          <p:nvPr/>
        </p:nvPicPr>
        <p:blipFill>
          <a:blip r:embed="rId4"/>
          <a:stretch>
            <a:fillRect/>
          </a:stretch>
        </p:blipFill>
        <p:spPr>
          <a:xfrm>
            <a:off x="700878" y="2428358"/>
            <a:ext cx="819667" cy="819667"/>
          </a:xfrm>
          <a:prstGeom prst="rect">
            <a:avLst/>
          </a:prstGeom>
          <a:effectLst>
            <a:outerShdw blurRad="50800" dist="38100" dir="2700000" algn="tl" rotWithShape="0">
              <a:srgbClr val="000000">
                <a:alpha val="40000"/>
              </a:srgbClr>
            </a:outerShdw>
          </a:effec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标题和正文">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69882" y="581225"/>
            <a:ext cx="10852237" cy="648000"/>
          </a:xfrm>
        </p:spPr>
        <p:txBody>
          <a:bodyPr vert="horz" lIns="101600" tIns="38100" rIns="76200" bIns="38100" anchor="ctr" anchorCtr="0"/>
          <a:lstStyle>
            <a:lvl1pPr marL="0" lvl="0" algn="l" defTabSz="914400">
              <a:lnSpc>
                <a:spcPct val="100000"/>
              </a:lnSpc>
              <a:buNone/>
              <a:defRPr lang="zh-CN" sz="3200" b="1" i="0" u="none" strike="noStrike" kern="1200" spc="200" baseline="0">
                <a:solidFill>
                  <a:schemeClr val="tx1"/>
                </a:solidFill>
                <a:latin typeface="微软雅黑" panose="020B0503020204020204" charset="-122"/>
                <a:ea typeface="微软雅黑" panose="020B0503020204020204" charset="-122"/>
              </a:defRPr>
            </a:lvl1pPr>
          </a:lstStyle>
          <a:p>
            <a:pPr lvl="0"/>
            <a:r>
              <a:t>单击此处编辑标题</a:t>
            </a:r>
          </a:p>
        </p:txBody>
      </p:sp>
      <p:sp>
        <p:nvSpPr>
          <p:cNvPr id="7" name="文本占位符 6"/>
          <p:cNvSpPr>
            <a:spLocks noGrp="1"/>
          </p:cNvSpPr>
          <p:nvPr>
            <p:ph type="body" idx="1" hasCustomPrompt="1"/>
          </p:nvPr>
        </p:nvSpPr>
        <p:spPr>
          <a:xfrm>
            <a:off x="669925" y="1508125"/>
            <a:ext cx="10852150" cy="4749165"/>
          </a:xfrm>
          <a:prstGeom prst="rect">
            <a:avLst/>
          </a:prstGeom>
        </p:spPr>
        <p:txBody>
          <a:bodyPr vert="horz" lIns="101600" tIns="0" rIns="82550" bIns="0">
            <a:normAutofit/>
          </a:bodyPr>
          <a:lstStyle>
            <a:lvl1pPr lvl="0">
              <a:defRPr sz="2400"/>
            </a:lvl1pPr>
            <a:lvl2pPr lvl="1">
              <a:defRPr sz="2400"/>
            </a:lvl2pPr>
            <a:lvl3pPr lvl="2">
              <a:defRPr sz="2400"/>
            </a:lvl3pPr>
            <a:lvl4pPr lvl="3">
              <a:defRPr sz="2400"/>
            </a:lvl4pPr>
            <a:lvl5pPr lvl="4">
              <a:defRPr sz="2400"/>
            </a:lvl5pPr>
          </a:lstStyle>
          <a:p>
            <a:pPr lvl="0"/>
            <a:r>
              <a:rPr lang="zh-CN"/>
              <a:t>单击此处编辑正文</a:t>
            </a:r>
          </a:p>
          <a:p>
            <a:pPr lvl="0"/>
            <a:r>
              <a:rPr lang="zh-CN"/>
              <a:t>单击此处编辑正文</a:t>
            </a:r>
          </a:p>
          <a:p>
            <a:pPr lvl="0"/>
            <a:r>
              <a:rPr lang="zh-CN"/>
              <a:t>单击此处编辑正文</a:t>
            </a:r>
          </a:p>
          <a:p>
            <a:pPr lvl="0"/>
            <a:r>
              <a:rPr lang="zh-CN"/>
              <a:t>单击此处编辑正文</a:t>
            </a:r>
          </a:p>
          <a:p>
            <a:pPr lvl="0"/>
            <a:r>
              <a:rPr lang="zh-CN"/>
              <a:t>单击此处编辑正文</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关注服务号">
    <p:spTree>
      <p:nvGrpSpPr>
        <p:cNvPr id="1" name=""/>
        <p:cNvGrpSpPr/>
        <p:nvPr/>
      </p:nvGrpSpPr>
      <p:grpSpPr>
        <a:xfrm>
          <a:off x="0" y="0"/>
          <a:ext cx="0" cy="0"/>
          <a:chOff x="0" y="0"/>
          <a:chExt cx="0" cy="0"/>
        </a:xfrm>
      </p:grpSpPr>
      <p:sp>
        <p:nvSpPr>
          <p:cNvPr id="3" name="矩形 2"/>
          <p:cNvSpPr/>
          <p:nvPr/>
        </p:nvSpPr>
        <p:spPr>
          <a:xfrm>
            <a:off x="0" y="3429000"/>
            <a:ext cx="12192000" cy="3429000"/>
          </a:xfrm>
          <a:prstGeom prst="rect">
            <a:avLst/>
          </a:prstGeom>
          <a:solidFill>
            <a:srgbClr val="E73A1C"/>
          </a:solidFill>
          <a:ln>
            <a:noFill/>
          </a:ln>
        </p:spPr>
        <p:txBody>
          <a:bodyPr anchor="ctr"/>
          <a:lstStyle/>
          <a:p>
            <a:pPr algn="ctr">
              <a:lnSpc>
                <a:spcPct val="130000"/>
              </a:lnSpc>
            </a:pPr>
            <a:endParaRPr lang="en-US" sz="1400">
              <a:solidFill>
                <a:schemeClr val="lt1"/>
              </a:solidFill>
              <a:latin typeface="微软雅黑" panose="020B0503020204020204" charset="-122"/>
              <a:ea typeface="微软雅黑" panose="020B0503020204020204" charset="-122"/>
            </a:endParaRPr>
          </a:p>
        </p:txBody>
      </p:sp>
      <p:sp>
        <p:nvSpPr>
          <p:cNvPr id="4" name="矩形: 圆角 3"/>
          <p:cNvSpPr/>
          <p:nvPr/>
        </p:nvSpPr>
        <p:spPr>
          <a:xfrm>
            <a:off x="1079465" y="1527629"/>
            <a:ext cx="3802742" cy="3802742"/>
          </a:xfrm>
          <a:prstGeom prst="roundRect">
            <a:avLst>
              <a:gd name="adj" fmla="val 5598"/>
            </a:avLst>
          </a:prstGeom>
          <a:solidFill>
            <a:schemeClr val="bg1"/>
          </a:solidFill>
          <a:ln w="12700">
            <a:solidFill>
              <a:schemeClr val="bg1">
                <a:lumMod val="75000"/>
              </a:schemeClr>
            </a:solidFill>
            <a:prstDash val="solid"/>
            <a:miter/>
          </a:ln>
          <a:effectLst>
            <a:outerShdw blurRad="50800" dist="38100" dir="2700000" algn="tl" rotWithShape="0">
              <a:srgbClr val="000000">
                <a:alpha val="40000"/>
              </a:srgbClr>
            </a:outerShdw>
          </a:effectLst>
        </p:spPr>
        <p:txBody>
          <a:bodyPr anchor="ctr"/>
          <a:lstStyle/>
          <a:p>
            <a:pPr algn="ctr">
              <a:lnSpc>
                <a:spcPct val="130000"/>
              </a:lnSpc>
            </a:pPr>
            <a:endParaRPr lang="en-US" sz="1400">
              <a:solidFill>
                <a:schemeClr val="lt1"/>
              </a:solidFill>
              <a:latin typeface="微软雅黑" panose="020B0503020204020204" charset="-122"/>
              <a:ea typeface="微软雅黑" panose="020B0503020204020204" charset="-122"/>
            </a:endParaRPr>
          </a:p>
        </p:txBody>
      </p:sp>
      <p:pic>
        <p:nvPicPr>
          <p:cNvPr id="5" name="图片 4"/>
          <p:cNvPicPr>
            <a:picLocks noChangeAspect="1"/>
          </p:cNvPicPr>
          <p:nvPr/>
        </p:nvPicPr>
        <p:blipFill>
          <a:blip r:embed="rId2"/>
          <a:stretch>
            <a:fillRect/>
          </a:stretch>
        </p:blipFill>
        <p:spPr>
          <a:xfrm>
            <a:off x="1308065" y="1756229"/>
            <a:ext cx="3345542" cy="3345542"/>
          </a:xfrm>
          <a:prstGeom prst="rect">
            <a:avLst/>
          </a:prstGeom>
        </p:spPr>
      </p:pic>
      <p:sp>
        <p:nvSpPr>
          <p:cNvPr id="6" name="文本框 5"/>
          <p:cNvSpPr txBox="1"/>
          <p:nvPr/>
        </p:nvSpPr>
        <p:spPr>
          <a:xfrm>
            <a:off x="5239657" y="1566506"/>
            <a:ext cx="6013185" cy="3549241"/>
          </a:xfrm>
          <a:prstGeom prst="rect">
            <a:avLst/>
          </a:prstGeom>
          <a:noFill/>
        </p:spPr>
        <p:txBody>
          <a:bodyPr wrap="none">
            <a:spAutoFit/>
          </a:bodyPr>
          <a:lstStyle/>
          <a:p>
            <a:pPr>
              <a:lnSpc>
                <a:spcPct val="150000"/>
              </a:lnSpc>
              <a:spcBef>
                <a:spcPts val="600"/>
              </a:spcBef>
            </a:pPr>
            <a:r>
              <a:rPr lang="zh-CN" sz="3600" b="1" kern="0">
                <a:latin typeface="微软雅黑" panose="020B0503020204020204" charset="-122"/>
                <a:ea typeface="微软雅黑" panose="020B0503020204020204" charset="-122"/>
              </a:rPr>
              <a:t>办公模板更新</a:t>
            </a:r>
            <a:endParaRPr lang="en-US" sz="3600" b="1" kern="0">
              <a:latin typeface="微软雅黑" panose="020B0503020204020204" charset="-122"/>
              <a:ea typeface="微软雅黑" panose="020B0503020204020204" charset="-122"/>
            </a:endParaRPr>
          </a:p>
          <a:p>
            <a:pPr>
              <a:lnSpc>
                <a:spcPct val="150000"/>
              </a:lnSpc>
              <a:spcBef>
                <a:spcPts val="600"/>
              </a:spcBef>
            </a:pPr>
            <a:r>
              <a:rPr lang="zh-CN" sz="3600" b="1" kern="0">
                <a:latin typeface="微软雅黑" panose="020B0503020204020204" charset="-122"/>
                <a:ea typeface="微软雅黑" panose="020B0503020204020204" charset="-122"/>
              </a:rPr>
              <a:t>微软</a:t>
            </a:r>
            <a:endParaRPr lang="en-US" sz="3600" b="1" kern="0">
              <a:latin typeface="微软雅黑" panose="020B0503020204020204" charset="-122"/>
              <a:ea typeface="微软雅黑" panose="020B0503020204020204" charset="-122"/>
            </a:endParaRPr>
          </a:p>
          <a:p>
            <a:pPr>
              <a:lnSpc>
                <a:spcPct val="150000"/>
              </a:lnSpc>
              <a:spcBef>
                <a:spcPts val="600"/>
              </a:spcBef>
            </a:pPr>
            <a:r>
              <a:rPr lang="zh-CN" sz="3600" b="1" kern="0">
                <a:solidFill>
                  <a:schemeClr val="bg1"/>
                </a:solidFill>
                <a:latin typeface="微软雅黑" panose="020B0503020204020204" charset="-122"/>
                <a:ea typeface="微软雅黑" panose="020B0503020204020204" charset="-122"/>
              </a:rPr>
              <a:t>微信扫码关注</a:t>
            </a:r>
            <a:endParaRPr lang="en-US" sz="3600" b="1" kern="0">
              <a:solidFill>
                <a:schemeClr val="bg1"/>
              </a:solidFill>
              <a:latin typeface="微软雅黑" panose="020B0503020204020204" charset="-122"/>
              <a:ea typeface="微软雅黑" panose="020B0503020204020204" charset="-122"/>
            </a:endParaRPr>
          </a:p>
          <a:p>
            <a:pPr>
              <a:lnSpc>
                <a:spcPct val="150000"/>
              </a:lnSpc>
              <a:spcBef>
                <a:spcPts val="600"/>
              </a:spcBef>
            </a:pPr>
            <a:r>
              <a:rPr lang="zh-CN" sz="3600" b="1" kern="0">
                <a:solidFill>
                  <a:schemeClr val="bg1"/>
                </a:solidFill>
                <a:latin typeface="微软雅黑" panose="020B0503020204020204" charset="-122"/>
                <a:ea typeface="微软雅黑" panose="020B0503020204020204" charset="-122"/>
              </a:rPr>
              <a:t>「 微软</a:t>
            </a:r>
            <a:r>
              <a:rPr lang="en-US" sz="3600" b="1" kern="0">
                <a:solidFill>
                  <a:schemeClr val="bg1"/>
                </a:solidFill>
                <a:latin typeface="微软雅黑" panose="020B0503020204020204" charset="-122"/>
                <a:ea typeface="微软雅黑" panose="020B0503020204020204" charset="-122"/>
              </a:rPr>
              <a:t>Office</a:t>
            </a:r>
            <a:r>
              <a:rPr lang="zh-CN" sz="3600" b="1" kern="0">
                <a:solidFill>
                  <a:schemeClr val="bg1"/>
                </a:solidFill>
                <a:latin typeface="微软雅黑" panose="020B0503020204020204" charset="-122"/>
                <a:ea typeface="微软雅黑" panose="020B0503020204020204" charset="-122"/>
              </a:rPr>
              <a:t>文档 」服务号</a:t>
            </a:r>
            <a:endParaRPr lang="en-US" sz="3600" b="1" kern="0">
              <a:solidFill>
                <a:schemeClr val="bg1"/>
              </a:solidFill>
              <a:latin typeface="微软雅黑" panose="020B0503020204020204" charset="-122"/>
              <a:ea typeface="微软雅黑" panose="020B0503020204020204" charset="-122"/>
            </a:endParaRPr>
          </a:p>
        </p:txBody>
      </p:sp>
      <p:pic>
        <p:nvPicPr>
          <p:cNvPr id="7" name="图片 6">
            <a:hlinkClick r:id="rId3"/>
          </p:cNvPr>
          <p:cNvPicPr>
            <a:picLocks noChangeAspect="1"/>
          </p:cNvPicPr>
          <p:nvPr/>
        </p:nvPicPr>
        <p:blipFill>
          <a:blip r:embed="rId4"/>
          <a:stretch>
            <a:fillRect/>
          </a:stretch>
        </p:blipFill>
        <p:spPr>
          <a:xfrm>
            <a:off x="5239657" y="6345797"/>
            <a:ext cx="1712686" cy="226074"/>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使用小程序">
    <p:spTree>
      <p:nvGrpSpPr>
        <p:cNvPr id="1" name=""/>
        <p:cNvGrpSpPr/>
        <p:nvPr/>
      </p:nvGrpSpPr>
      <p:grpSpPr>
        <a:xfrm>
          <a:off x="0" y="0"/>
          <a:ext cx="0" cy="0"/>
          <a:chOff x="0" y="0"/>
          <a:chExt cx="0" cy="0"/>
        </a:xfrm>
      </p:grpSpPr>
      <p:cxnSp>
        <p:nvCxnSpPr>
          <p:cNvPr id="4" name="直接连接符 3"/>
          <p:cNvCxnSpPr/>
          <p:nvPr/>
        </p:nvCxnSpPr>
        <p:spPr>
          <a:xfrm>
            <a:off x="0" y="657288"/>
            <a:ext cx="12192000" cy="0"/>
          </a:xfrm>
          <a:prstGeom prst="line">
            <a:avLst/>
          </a:prstGeom>
          <a:ln w="6350">
            <a:solidFill>
              <a:srgbClr val="E73A1C"/>
            </a:solidFill>
            <a:prstDash val="solid"/>
            <a:miter/>
          </a:ln>
        </p:spPr>
      </p:cxnSp>
      <p:sp>
        <p:nvSpPr>
          <p:cNvPr id="6" name="矩形 5"/>
          <p:cNvSpPr/>
          <p:nvPr/>
        </p:nvSpPr>
        <p:spPr>
          <a:xfrm>
            <a:off x="0" y="3091547"/>
            <a:ext cx="12192000" cy="3766453"/>
          </a:xfrm>
          <a:prstGeom prst="rect">
            <a:avLst/>
          </a:prstGeom>
          <a:solidFill>
            <a:srgbClr val="E73A1C"/>
          </a:solidFill>
          <a:ln>
            <a:noFill/>
          </a:ln>
        </p:spPr>
        <p:txBody>
          <a:bodyPr anchor="ctr"/>
          <a:lstStyle/>
          <a:p>
            <a:pPr algn="ctr">
              <a:lnSpc>
                <a:spcPct val="130000"/>
              </a:lnSpc>
            </a:pPr>
            <a:endParaRPr lang="en-US" sz="1400">
              <a:solidFill>
                <a:schemeClr val="lt1"/>
              </a:solidFill>
              <a:latin typeface="微软雅黑" panose="020B0503020204020204" charset="-122"/>
              <a:ea typeface="微软雅黑" panose="020B0503020204020204" charset="-122"/>
            </a:endParaRPr>
          </a:p>
        </p:txBody>
      </p:sp>
      <p:sp>
        <p:nvSpPr>
          <p:cNvPr id="8" name="矩形: 圆角 7"/>
          <p:cNvSpPr/>
          <p:nvPr/>
        </p:nvSpPr>
        <p:spPr>
          <a:xfrm>
            <a:off x="621395" y="1362836"/>
            <a:ext cx="3462340" cy="3462340"/>
          </a:xfrm>
          <a:prstGeom prst="roundRect">
            <a:avLst>
              <a:gd name="adj" fmla="val 5598"/>
            </a:avLst>
          </a:prstGeom>
          <a:solidFill>
            <a:schemeClr val="bg1"/>
          </a:solidFill>
          <a:ln w="12700">
            <a:solidFill>
              <a:schemeClr val="bg1">
                <a:lumMod val="75000"/>
              </a:schemeClr>
            </a:solidFill>
            <a:prstDash val="solid"/>
            <a:miter/>
          </a:ln>
          <a:effectLst>
            <a:outerShdw blurRad="50800" dist="38100" dir="2700000" algn="tl" rotWithShape="0">
              <a:srgbClr val="000000">
                <a:alpha val="40000"/>
              </a:srgbClr>
            </a:outerShdw>
          </a:effectLst>
        </p:spPr>
        <p:txBody>
          <a:bodyPr anchor="ctr"/>
          <a:lstStyle/>
          <a:p>
            <a:pPr algn="ctr">
              <a:lnSpc>
                <a:spcPct val="130000"/>
              </a:lnSpc>
            </a:pPr>
            <a:endParaRPr lang="en-US" sz="1400">
              <a:solidFill>
                <a:schemeClr val="lt1"/>
              </a:solidFill>
              <a:latin typeface="微软雅黑" panose="020B0503020204020204" charset="-122"/>
              <a:ea typeface="微软雅黑" panose="020B0503020204020204" charset="-122"/>
            </a:endParaRPr>
          </a:p>
        </p:txBody>
      </p:sp>
      <p:sp>
        <p:nvSpPr>
          <p:cNvPr id="9" name="矩形: 圆角 8"/>
          <p:cNvSpPr/>
          <p:nvPr/>
        </p:nvSpPr>
        <p:spPr>
          <a:xfrm>
            <a:off x="4374467" y="1362836"/>
            <a:ext cx="3462340" cy="3462340"/>
          </a:xfrm>
          <a:prstGeom prst="roundRect">
            <a:avLst>
              <a:gd name="adj" fmla="val 5598"/>
            </a:avLst>
          </a:prstGeom>
          <a:solidFill>
            <a:schemeClr val="bg1"/>
          </a:solidFill>
          <a:ln w="12700">
            <a:solidFill>
              <a:schemeClr val="bg1">
                <a:lumMod val="75000"/>
              </a:schemeClr>
            </a:solidFill>
            <a:prstDash val="solid"/>
            <a:miter/>
          </a:ln>
          <a:effectLst>
            <a:outerShdw blurRad="50800" dist="38100" dir="2700000" algn="tl" rotWithShape="0">
              <a:srgbClr val="000000">
                <a:alpha val="40000"/>
              </a:srgbClr>
            </a:outerShdw>
          </a:effectLst>
        </p:spPr>
        <p:txBody>
          <a:bodyPr anchor="ctr"/>
          <a:lstStyle/>
          <a:p>
            <a:pPr algn="ctr">
              <a:lnSpc>
                <a:spcPct val="130000"/>
              </a:lnSpc>
            </a:pPr>
            <a:endParaRPr lang="en-US" sz="1400">
              <a:solidFill>
                <a:schemeClr val="lt1"/>
              </a:solidFill>
              <a:latin typeface="微软雅黑" panose="020B0503020204020204" charset="-122"/>
              <a:ea typeface="微软雅黑" panose="020B0503020204020204" charset="-122"/>
            </a:endParaRPr>
          </a:p>
        </p:txBody>
      </p:sp>
      <p:sp>
        <p:nvSpPr>
          <p:cNvPr id="10" name="文本框 9"/>
          <p:cNvSpPr txBox="1"/>
          <p:nvPr/>
        </p:nvSpPr>
        <p:spPr>
          <a:xfrm>
            <a:off x="1656327" y="286129"/>
            <a:ext cx="8879354" cy="670120"/>
          </a:xfrm>
          <a:prstGeom prst="rect">
            <a:avLst/>
          </a:prstGeom>
          <a:solidFill>
            <a:schemeClr val="bg1"/>
          </a:solidFill>
        </p:spPr>
        <p:txBody>
          <a:bodyPr wrap="none">
            <a:spAutoFit/>
          </a:bodyPr>
          <a:lstStyle/>
          <a:p>
            <a:pPr algn="ctr">
              <a:lnSpc>
                <a:spcPct val="130000"/>
              </a:lnSpc>
              <a:spcBef>
                <a:spcPts val="600"/>
              </a:spcBef>
            </a:pPr>
            <a:r>
              <a:rPr lang="zh-CN" sz="3200" b="1" kern="0">
                <a:latin typeface="微软雅黑" panose="020B0503020204020204" charset="-122"/>
                <a:ea typeface="微软雅黑" panose="020B0503020204020204" charset="-122"/>
              </a:rPr>
              <a:t> 微信扫描小程序码，使用微软移动办公黑科技 </a:t>
            </a:r>
            <a:endParaRPr lang="en-US" sz="3200" b="1" kern="0">
              <a:latin typeface="微软雅黑" panose="020B0503020204020204" charset="-122"/>
              <a:ea typeface="微软雅黑" panose="020B0503020204020204" charset="-122"/>
            </a:endParaRPr>
          </a:p>
        </p:txBody>
      </p:sp>
      <p:cxnSp>
        <p:nvCxnSpPr>
          <p:cNvPr id="11" name="直接连接符 10"/>
          <p:cNvCxnSpPr/>
          <p:nvPr/>
        </p:nvCxnSpPr>
        <p:spPr>
          <a:xfrm flipH="1">
            <a:off x="1523089" y="369629"/>
            <a:ext cx="266460" cy="622048"/>
          </a:xfrm>
          <a:prstGeom prst="line">
            <a:avLst/>
          </a:prstGeom>
          <a:ln w="6350">
            <a:solidFill>
              <a:srgbClr val="E73A1C"/>
            </a:solidFill>
            <a:prstDash val="solid"/>
            <a:miter/>
          </a:ln>
        </p:spPr>
      </p:cxnSp>
      <p:cxnSp>
        <p:nvCxnSpPr>
          <p:cNvPr id="12" name="直接连接符 11"/>
          <p:cNvCxnSpPr/>
          <p:nvPr/>
        </p:nvCxnSpPr>
        <p:spPr>
          <a:xfrm flipH="1">
            <a:off x="10402443" y="369629"/>
            <a:ext cx="266460" cy="622048"/>
          </a:xfrm>
          <a:prstGeom prst="line">
            <a:avLst/>
          </a:prstGeom>
          <a:ln w="6350">
            <a:solidFill>
              <a:srgbClr val="E73A1C"/>
            </a:solidFill>
            <a:prstDash val="solid"/>
            <a:miter/>
          </a:ln>
        </p:spPr>
      </p:cxnSp>
      <p:sp>
        <p:nvSpPr>
          <p:cNvPr id="13" name="矩形: 圆角 12"/>
          <p:cNvSpPr/>
          <p:nvPr/>
        </p:nvSpPr>
        <p:spPr>
          <a:xfrm>
            <a:off x="8159751" y="1362836"/>
            <a:ext cx="3462340" cy="3462340"/>
          </a:xfrm>
          <a:prstGeom prst="roundRect">
            <a:avLst>
              <a:gd name="adj" fmla="val 5598"/>
            </a:avLst>
          </a:prstGeom>
          <a:solidFill>
            <a:schemeClr val="bg1"/>
          </a:solidFill>
          <a:ln w="12700">
            <a:solidFill>
              <a:schemeClr val="bg1">
                <a:lumMod val="75000"/>
              </a:schemeClr>
            </a:solidFill>
            <a:prstDash val="solid"/>
            <a:miter/>
          </a:ln>
          <a:effectLst>
            <a:outerShdw blurRad="50800" dist="38100" dir="2700000" algn="tl" rotWithShape="0">
              <a:srgbClr val="000000">
                <a:alpha val="40000"/>
              </a:srgbClr>
            </a:outerShdw>
          </a:effectLst>
        </p:spPr>
        <p:txBody>
          <a:bodyPr anchor="ctr"/>
          <a:lstStyle/>
          <a:p>
            <a:pPr algn="ctr">
              <a:lnSpc>
                <a:spcPct val="130000"/>
              </a:lnSpc>
            </a:pPr>
            <a:endParaRPr lang="en-US" sz="1400">
              <a:solidFill>
                <a:schemeClr val="lt1"/>
              </a:solidFill>
              <a:latin typeface="微软雅黑" panose="020B0503020204020204" charset="-122"/>
              <a:ea typeface="微软雅黑" panose="020B0503020204020204" charset="-122"/>
            </a:endParaRPr>
          </a:p>
        </p:txBody>
      </p:sp>
      <p:pic>
        <p:nvPicPr>
          <p:cNvPr id="14" name="图片 13"/>
          <p:cNvPicPr>
            <a:picLocks noChangeAspect="1"/>
          </p:cNvPicPr>
          <p:nvPr/>
        </p:nvPicPr>
        <p:blipFill rotWithShape="1">
          <a:blip r:embed="rId2"/>
          <a:srcRect l="13924" t="13924" r="13924" b="13924"/>
          <a:stretch>
            <a:fillRect/>
          </a:stretch>
        </p:blipFill>
        <p:spPr>
          <a:xfrm>
            <a:off x="4705130" y="1673081"/>
            <a:ext cx="2743200" cy="2743200"/>
          </a:xfrm>
          <a:prstGeom prst="rect">
            <a:avLst/>
          </a:prstGeom>
        </p:spPr>
      </p:pic>
      <p:pic>
        <p:nvPicPr>
          <p:cNvPr id="15" name="图片 14"/>
          <p:cNvPicPr>
            <a:picLocks noChangeAspect="1"/>
          </p:cNvPicPr>
          <p:nvPr/>
        </p:nvPicPr>
        <p:blipFill rotWithShape="1">
          <a:blip r:embed="rId3"/>
          <a:srcRect l="14439" r="14439"/>
          <a:stretch>
            <a:fillRect/>
          </a:stretch>
        </p:blipFill>
        <p:spPr>
          <a:xfrm>
            <a:off x="8519321" y="1673081"/>
            <a:ext cx="2743200" cy="2743200"/>
          </a:xfrm>
          <a:prstGeom prst="rect">
            <a:avLst/>
          </a:prstGeom>
        </p:spPr>
      </p:pic>
      <p:pic>
        <p:nvPicPr>
          <p:cNvPr id="16" name="图片 15"/>
          <p:cNvPicPr>
            <a:picLocks noChangeAspect="1"/>
          </p:cNvPicPr>
          <p:nvPr/>
        </p:nvPicPr>
        <p:blipFill>
          <a:blip r:embed="rId4"/>
          <a:stretch>
            <a:fillRect/>
          </a:stretch>
        </p:blipFill>
        <p:spPr>
          <a:xfrm>
            <a:off x="980965" y="1673081"/>
            <a:ext cx="2743200" cy="2743200"/>
          </a:xfrm>
          <a:prstGeom prst="rect">
            <a:avLst/>
          </a:prstGeom>
        </p:spPr>
      </p:pic>
      <p:sp>
        <p:nvSpPr>
          <p:cNvPr id="17" name="文本框 16"/>
          <p:cNvSpPr txBox="1"/>
          <p:nvPr/>
        </p:nvSpPr>
        <p:spPr>
          <a:xfrm>
            <a:off x="987447" y="5138740"/>
            <a:ext cx="2730235" cy="907428"/>
          </a:xfrm>
          <a:prstGeom prst="rect">
            <a:avLst/>
          </a:prstGeom>
          <a:noFill/>
        </p:spPr>
        <p:txBody>
          <a:bodyPr wrap="none">
            <a:spAutoFit/>
          </a:bodyPr>
          <a:lstStyle/>
          <a:p>
            <a:pPr algn="ctr">
              <a:lnSpc>
                <a:spcPct val="140000"/>
              </a:lnSpc>
            </a:pPr>
            <a:r>
              <a:rPr lang="zh-CN" sz="2000" kern="0">
                <a:solidFill>
                  <a:schemeClr val="bg1">
                    <a:alpha val="77000"/>
                  </a:schemeClr>
                </a:solidFill>
                <a:latin typeface="微软雅黑" panose="020B0503020204020204" charset="-122"/>
                <a:ea typeface="微软雅黑" panose="020B0503020204020204" charset="-122"/>
              </a:rPr>
              <a:t>在微信访问</a:t>
            </a:r>
            <a:r>
              <a:rPr lang="en-US" sz="2000" kern="0">
                <a:solidFill>
                  <a:schemeClr val="bg1">
                    <a:alpha val="77000"/>
                  </a:schemeClr>
                </a:solidFill>
                <a:latin typeface="微软雅黑" panose="020B0503020204020204" charset="-122"/>
                <a:ea typeface="微软雅黑" panose="020B0503020204020204" charset="-122"/>
              </a:rPr>
              <a:t>OneDrive</a:t>
            </a:r>
          </a:p>
          <a:p>
            <a:pPr algn="ctr">
              <a:lnSpc>
                <a:spcPct val="140000"/>
              </a:lnSpc>
            </a:pPr>
            <a:r>
              <a:rPr lang="zh-CN" sz="2000" b="1" kern="0">
                <a:solidFill>
                  <a:schemeClr val="bg1"/>
                </a:solidFill>
                <a:latin typeface="微软雅黑" panose="020B0503020204020204" charset="-122"/>
                <a:ea typeface="微软雅黑" panose="020B0503020204020204" charset="-122"/>
              </a:rPr>
              <a:t> 「 微软</a:t>
            </a:r>
            <a:r>
              <a:rPr lang="en-US" sz="2000" b="1" kern="0">
                <a:solidFill>
                  <a:schemeClr val="bg1"/>
                </a:solidFill>
                <a:latin typeface="微软雅黑" panose="020B0503020204020204" charset="-122"/>
                <a:ea typeface="微软雅黑" panose="020B0503020204020204" charset="-122"/>
              </a:rPr>
              <a:t>Office</a:t>
            </a:r>
            <a:r>
              <a:rPr lang="zh-CN" sz="2000" b="1" kern="0">
                <a:solidFill>
                  <a:schemeClr val="bg1"/>
                </a:solidFill>
                <a:latin typeface="微软雅黑" panose="020B0503020204020204" charset="-122"/>
                <a:ea typeface="微软雅黑" panose="020B0503020204020204" charset="-122"/>
              </a:rPr>
              <a:t>文档 」</a:t>
            </a:r>
            <a:endParaRPr lang="en-US" sz="2000" b="1" kern="0">
              <a:solidFill>
                <a:schemeClr val="bg1"/>
              </a:solidFill>
              <a:latin typeface="微软雅黑" panose="020B0503020204020204" charset="-122"/>
              <a:ea typeface="微软雅黑" panose="020B0503020204020204" charset="-122"/>
            </a:endParaRPr>
          </a:p>
        </p:txBody>
      </p:sp>
      <p:sp>
        <p:nvSpPr>
          <p:cNvPr id="18" name="文本框 17"/>
          <p:cNvSpPr txBox="1"/>
          <p:nvPr/>
        </p:nvSpPr>
        <p:spPr>
          <a:xfrm>
            <a:off x="4862328" y="5138740"/>
            <a:ext cx="2467342" cy="907428"/>
          </a:xfrm>
          <a:prstGeom prst="rect">
            <a:avLst/>
          </a:prstGeom>
          <a:noFill/>
        </p:spPr>
        <p:txBody>
          <a:bodyPr wrap="none">
            <a:spAutoFit/>
          </a:bodyPr>
          <a:lstStyle/>
          <a:p>
            <a:pPr algn="ctr">
              <a:lnSpc>
                <a:spcPct val="140000"/>
              </a:lnSpc>
            </a:pPr>
            <a:r>
              <a:rPr lang="zh-CN" sz="2000" kern="0">
                <a:solidFill>
                  <a:schemeClr val="bg1">
                    <a:alpha val="77000"/>
                  </a:schemeClr>
                </a:solidFill>
                <a:latin typeface="微软雅黑" panose="020B0503020204020204" charset="-122"/>
                <a:ea typeface="微软雅黑" panose="020B0503020204020204" charset="-122"/>
              </a:rPr>
              <a:t>让你的文档会说话</a:t>
            </a:r>
            <a:endParaRPr lang="en-US" sz="2000" kern="0">
              <a:solidFill>
                <a:schemeClr val="bg1">
                  <a:alpha val="77000"/>
                </a:schemeClr>
              </a:solidFill>
              <a:latin typeface="微软雅黑" panose="020B0503020204020204" charset="-122"/>
              <a:ea typeface="微软雅黑" panose="020B0503020204020204" charset="-122"/>
            </a:endParaRPr>
          </a:p>
          <a:p>
            <a:pPr algn="ctr">
              <a:lnSpc>
                <a:spcPct val="140000"/>
              </a:lnSpc>
            </a:pPr>
            <a:r>
              <a:rPr lang="zh-CN" sz="2000" b="1" kern="0">
                <a:solidFill>
                  <a:schemeClr val="bg1"/>
                </a:solidFill>
                <a:latin typeface="微软雅黑" panose="020B0503020204020204" charset="-122"/>
                <a:ea typeface="微软雅黑" panose="020B0503020204020204" charset="-122"/>
              </a:rPr>
              <a:t> 「 微软听听文档 」</a:t>
            </a:r>
          </a:p>
        </p:txBody>
      </p:sp>
      <p:sp>
        <p:nvSpPr>
          <p:cNvPr id="19" name="文本框 18"/>
          <p:cNvSpPr txBox="1"/>
          <p:nvPr/>
        </p:nvSpPr>
        <p:spPr>
          <a:xfrm>
            <a:off x="8644425" y="5138740"/>
            <a:ext cx="2492990" cy="907428"/>
          </a:xfrm>
          <a:prstGeom prst="rect">
            <a:avLst/>
          </a:prstGeom>
          <a:noFill/>
        </p:spPr>
        <p:txBody>
          <a:bodyPr wrap="none">
            <a:spAutoFit/>
          </a:bodyPr>
          <a:lstStyle/>
          <a:p>
            <a:pPr algn="ctr">
              <a:lnSpc>
                <a:spcPct val="140000"/>
              </a:lnSpc>
            </a:pPr>
            <a:r>
              <a:rPr lang="zh-CN" sz="2000" kern="0">
                <a:solidFill>
                  <a:schemeClr val="bg1">
                    <a:alpha val="77000"/>
                  </a:schemeClr>
                </a:solidFill>
                <a:latin typeface="微软雅黑" panose="020B0503020204020204" charset="-122"/>
                <a:ea typeface="微软雅黑" panose="020B0503020204020204" charset="-122"/>
              </a:rPr>
              <a:t>你的文档创作小助手</a:t>
            </a:r>
            <a:endParaRPr lang="en-US" sz="2000" kern="0">
              <a:solidFill>
                <a:schemeClr val="bg1">
                  <a:alpha val="77000"/>
                </a:schemeClr>
              </a:solidFill>
              <a:latin typeface="微软雅黑" panose="020B0503020204020204" charset="-122"/>
              <a:ea typeface="微软雅黑" panose="020B0503020204020204" charset="-122"/>
            </a:endParaRPr>
          </a:p>
          <a:p>
            <a:pPr algn="ctr">
              <a:lnSpc>
                <a:spcPct val="140000"/>
              </a:lnSpc>
            </a:pPr>
            <a:r>
              <a:rPr lang="zh-CN" sz="2000" b="1" kern="0">
                <a:solidFill>
                  <a:schemeClr val="bg1"/>
                </a:solidFill>
                <a:latin typeface="微软雅黑" panose="020B0503020204020204" charset="-122"/>
                <a:ea typeface="微软雅黑" panose="020B0503020204020204" charset="-122"/>
              </a:rPr>
              <a:t> 「 微软小蜜 」</a:t>
            </a:r>
          </a:p>
        </p:txBody>
      </p:sp>
      <p:cxnSp>
        <p:nvCxnSpPr>
          <p:cNvPr id="20" name="直接连接符 19"/>
          <p:cNvCxnSpPr/>
          <p:nvPr/>
        </p:nvCxnSpPr>
        <p:spPr>
          <a:xfrm>
            <a:off x="4198035" y="5330650"/>
            <a:ext cx="0" cy="653143"/>
          </a:xfrm>
          <a:prstGeom prst="line">
            <a:avLst/>
          </a:prstGeom>
          <a:ln w="6350">
            <a:solidFill>
              <a:schemeClr val="bg1"/>
            </a:solidFill>
            <a:prstDash val="dash"/>
            <a:miter/>
          </a:ln>
        </p:spPr>
      </p:cxnSp>
      <p:cxnSp>
        <p:nvCxnSpPr>
          <p:cNvPr id="21" name="直接连接符 20"/>
          <p:cNvCxnSpPr/>
          <p:nvPr/>
        </p:nvCxnSpPr>
        <p:spPr>
          <a:xfrm>
            <a:off x="7976215" y="5330650"/>
            <a:ext cx="0" cy="653143"/>
          </a:xfrm>
          <a:prstGeom prst="line">
            <a:avLst/>
          </a:prstGeom>
          <a:ln w="6350">
            <a:solidFill>
              <a:schemeClr val="bg1"/>
            </a:solidFill>
            <a:prstDash val="dash"/>
            <a:miter/>
          </a:ln>
        </p:spPr>
      </p:cxnSp>
      <p:pic>
        <p:nvPicPr>
          <p:cNvPr id="22" name="图片 21">
            <a:hlinkClick r:id="rId5"/>
          </p:cNvPr>
          <p:cNvPicPr>
            <a:picLocks noChangeAspect="1"/>
          </p:cNvPicPr>
          <p:nvPr/>
        </p:nvPicPr>
        <p:blipFill>
          <a:blip r:embed="rId6"/>
          <a:stretch>
            <a:fillRect/>
          </a:stretch>
        </p:blipFill>
        <p:spPr>
          <a:xfrm>
            <a:off x="5239657" y="6345797"/>
            <a:ext cx="1712686" cy="226074"/>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标注页">
    <p:bg>
      <p:bgPr>
        <a:solidFill>
          <a:srgbClr val="E73A1C"/>
        </a:solidFill>
        <a:effectLst/>
      </p:bgPr>
    </p:bg>
    <p:spTree>
      <p:nvGrpSpPr>
        <p:cNvPr id="1" name=""/>
        <p:cNvGrpSpPr/>
        <p:nvPr/>
      </p:nvGrpSpPr>
      <p:grpSpPr>
        <a:xfrm>
          <a:off x="0" y="0"/>
          <a:ext cx="0" cy="0"/>
          <a:chOff x="0" y="0"/>
          <a:chExt cx="0" cy="0"/>
        </a:xfrm>
      </p:grpSpPr>
      <p:sp>
        <p:nvSpPr>
          <p:cNvPr id="6" name="矩形 5"/>
          <p:cNvSpPr/>
          <p:nvPr/>
        </p:nvSpPr>
        <p:spPr>
          <a:xfrm>
            <a:off x="440603" y="759873"/>
            <a:ext cx="662361" cy="379656"/>
          </a:xfrm>
          <a:prstGeom prst="rect">
            <a:avLst/>
          </a:prstGeom>
        </p:spPr>
        <p:txBody>
          <a:bodyPr wrap="none">
            <a:spAutoFit/>
          </a:bodyPr>
          <a:lstStyle/>
          <a:p>
            <a:pPr marL="0" lvl="0" indent="0" defTabSz="608965">
              <a:lnSpc>
                <a:spcPct val="100000"/>
              </a:lnSpc>
              <a:spcBef>
                <a:spcPts val="0"/>
              </a:spcBef>
              <a:spcAft>
                <a:spcPts val="0"/>
              </a:spcAft>
              <a:buNone/>
            </a:pPr>
            <a:r>
              <a:rPr lang="zh-CN" sz="1800" b="0" i="0" u="none" strike="noStrike" kern="0" spc="0" baseline="0">
                <a:solidFill>
                  <a:srgbClr val="FFFFFF"/>
                </a:solidFill>
                <a:latin typeface="Segoe UI Light" panose="020B0502040204020203"/>
                <a:ea typeface="微软雅黑" panose="020B0503020204020204" charset="-122"/>
              </a:rPr>
              <a:t>标注</a:t>
            </a:r>
          </a:p>
        </p:txBody>
      </p:sp>
      <p:sp>
        <p:nvSpPr>
          <p:cNvPr id="11" name="矩形 10"/>
          <p:cNvSpPr/>
          <p:nvPr/>
        </p:nvSpPr>
        <p:spPr>
          <a:xfrm>
            <a:off x="2572589" y="759873"/>
            <a:ext cx="1402001" cy="3453253"/>
          </a:xfrm>
          <a:prstGeom prst="rect">
            <a:avLst/>
          </a:prstGeom>
        </p:spPr>
        <p:txBody>
          <a:bodyPr wrap="square">
            <a:spAutoFit/>
          </a:bodyPr>
          <a:lstStyle/>
          <a:p>
            <a:pPr marL="0" lvl="0" indent="0" defTabSz="608965">
              <a:lnSpc>
                <a:spcPct val="130000"/>
              </a:lnSpc>
              <a:spcBef>
                <a:spcPts val="0"/>
              </a:spcBef>
              <a:spcAft>
                <a:spcPts val="0"/>
              </a:spcAft>
              <a:buNone/>
            </a:pPr>
            <a:r>
              <a:rPr lang="zh-CN" sz="1400" b="0" i="0" u="none" strike="noStrike" kern="0" spc="0" baseline="0">
                <a:solidFill>
                  <a:srgbClr val="FFFFFF"/>
                </a:solidFill>
                <a:latin typeface="Segoe UI Light" panose="020B0502040204020203"/>
                <a:ea typeface="微软雅黑" panose="020B0503020204020204" charset="-122"/>
              </a:rPr>
              <a:t>字体使用 </a:t>
            </a:r>
            <a:endParaRPr lang="en-US" sz="1400" b="0" i="0" u="none" strike="noStrike" kern="0" spc="0" baseline="0">
              <a:solidFill>
                <a:srgbClr val="FFFFFF"/>
              </a:solidFill>
              <a:latin typeface="Segoe UI Light" panose="020B0502040204020203"/>
              <a:ea typeface="微软雅黑" panose="020B0503020204020204" charset="-122"/>
            </a:endParaRPr>
          </a:p>
          <a:p>
            <a:pPr marL="0" lvl="0" indent="0" defTabSz="608965">
              <a:lnSpc>
                <a:spcPct val="130000"/>
              </a:lnSpc>
              <a:spcBef>
                <a:spcPts val="0"/>
              </a:spcBef>
              <a:spcAft>
                <a:spcPts val="0"/>
              </a:spcAft>
              <a:buNone/>
            </a:pPr>
            <a:endParaRPr lang="en-US" sz="1400" b="0" i="0" u="none" strike="noStrike" kern="0" spc="0" baseline="0">
              <a:solidFill>
                <a:srgbClr val="FFFFFF"/>
              </a:solidFill>
              <a:latin typeface="Segoe UI Light" panose="020B0502040204020203"/>
              <a:ea typeface="微软雅黑" panose="020B0503020204020204" charset="-122"/>
            </a:endParaRPr>
          </a:p>
          <a:p>
            <a:pPr marL="0" lvl="0" indent="0" defTabSz="608965">
              <a:lnSpc>
                <a:spcPct val="130000"/>
              </a:lnSpc>
              <a:spcBef>
                <a:spcPts val="0"/>
              </a:spcBef>
              <a:spcAft>
                <a:spcPts val="0"/>
              </a:spcAft>
              <a:buNone/>
            </a:pPr>
            <a:endParaRPr lang="en-US" sz="1400" b="0" i="0" u="none" strike="noStrike" kern="0" spc="0" baseline="0">
              <a:solidFill>
                <a:srgbClr val="FFFFFF"/>
              </a:solidFill>
              <a:latin typeface="Segoe UI Light" panose="020B0502040204020203"/>
              <a:ea typeface="微软雅黑" panose="020B0503020204020204" charset="-122"/>
            </a:endParaRPr>
          </a:p>
          <a:p>
            <a:pPr marL="0" lvl="0" indent="0" defTabSz="608965">
              <a:lnSpc>
                <a:spcPct val="130000"/>
              </a:lnSpc>
              <a:spcBef>
                <a:spcPts val="0"/>
              </a:spcBef>
              <a:spcAft>
                <a:spcPts val="0"/>
              </a:spcAft>
              <a:buNone/>
            </a:pPr>
            <a:endParaRPr lang="en-US" sz="1400" b="0" i="0" u="none" strike="noStrike" kern="0" spc="0" baseline="0">
              <a:solidFill>
                <a:srgbClr val="FFFFFF"/>
              </a:solidFill>
              <a:latin typeface="Segoe UI Light" panose="020B0502040204020203"/>
              <a:ea typeface="微软雅黑" panose="020B0503020204020204" charset="-122"/>
            </a:endParaRPr>
          </a:p>
          <a:p>
            <a:pPr marL="0" lvl="0" indent="0" defTabSz="608965">
              <a:lnSpc>
                <a:spcPct val="130000"/>
              </a:lnSpc>
              <a:spcBef>
                <a:spcPts val="0"/>
              </a:spcBef>
              <a:spcAft>
                <a:spcPts val="0"/>
              </a:spcAft>
              <a:buNone/>
            </a:pPr>
            <a:endParaRPr lang="en-US" sz="1400" b="0" i="0" u="none" strike="noStrike" kern="0" spc="0" baseline="0">
              <a:solidFill>
                <a:srgbClr val="FFFFFF"/>
              </a:solidFill>
              <a:latin typeface="Segoe UI Light" panose="020B0502040204020203"/>
              <a:ea typeface="微软雅黑" panose="020B0503020204020204" charset="-122"/>
            </a:endParaRPr>
          </a:p>
          <a:p>
            <a:pPr marL="0" lvl="0" indent="0" defTabSz="608965">
              <a:lnSpc>
                <a:spcPct val="130000"/>
              </a:lnSpc>
              <a:spcBef>
                <a:spcPts val="0"/>
              </a:spcBef>
              <a:spcAft>
                <a:spcPts val="0"/>
              </a:spcAft>
              <a:buNone/>
            </a:pPr>
            <a:r>
              <a:rPr lang="zh-CN" sz="1400" b="0" i="0" u="none" strike="noStrike" kern="0" spc="0" baseline="0">
                <a:solidFill>
                  <a:srgbClr val="FFFFFF"/>
                </a:solidFill>
                <a:latin typeface="Segoe UI Light" panose="020B0502040204020203"/>
                <a:ea typeface="微软雅黑" panose="020B0503020204020204" charset="-122"/>
              </a:rPr>
              <a:t>行距</a:t>
            </a:r>
            <a:endParaRPr lang="en-US" sz="1400" b="0" i="0" u="none" strike="noStrike" kern="0" spc="0" baseline="0">
              <a:solidFill>
                <a:srgbClr val="FFFFFF"/>
              </a:solidFill>
              <a:latin typeface="Segoe UI Light" panose="020B0502040204020203"/>
              <a:ea typeface="微软雅黑" panose="020B0503020204020204" charset="-122"/>
            </a:endParaRPr>
          </a:p>
          <a:p>
            <a:pPr marL="0" lvl="0" indent="0" defTabSz="608965">
              <a:lnSpc>
                <a:spcPct val="130000"/>
              </a:lnSpc>
              <a:spcBef>
                <a:spcPts val="0"/>
              </a:spcBef>
              <a:spcAft>
                <a:spcPts val="0"/>
              </a:spcAft>
              <a:buNone/>
            </a:pPr>
            <a:endParaRPr lang="en-US" sz="1400" b="0" i="0" u="none" strike="noStrike" kern="0" spc="0" baseline="0">
              <a:solidFill>
                <a:srgbClr val="FFFFFF"/>
              </a:solidFill>
              <a:latin typeface="Segoe UI Light" panose="020B0502040204020203"/>
              <a:ea typeface="微软雅黑" panose="020B0503020204020204" charset="-122"/>
            </a:endParaRPr>
          </a:p>
          <a:p>
            <a:pPr marL="0" lvl="0" indent="0" defTabSz="608965">
              <a:lnSpc>
                <a:spcPct val="130000"/>
              </a:lnSpc>
              <a:spcBef>
                <a:spcPts val="0"/>
              </a:spcBef>
              <a:spcAft>
                <a:spcPts val="0"/>
              </a:spcAft>
              <a:buNone/>
            </a:pPr>
            <a:endParaRPr lang="en-US" sz="1400" b="0" i="0" u="none" strike="noStrike" kern="0" spc="0" baseline="0">
              <a:solidFill>
                <a:srgbClr val="FFFFFF"/>
              </a:solidFill>
              <a:latin typeface="Segoe UI Light" panose="020B0502040204020203"/>
              <a:ea typeface="微软雅黑" panose="020B0503020204020204" charset="-122"/>
            </a:endParaRPr>
          </a:p>
          <a:p>
            <a:pPr marL="0" lvl="0" indent="0" defTabSz="608965">
              <a:lnSpc>
                <a:spcPct val="130000"/>
              </a:lnSpc>
              <a:spcBef>
                <a:spcPts val="0"/>
              </a:spcBef>
              <a:spcAft>
                <a:spcPts val="0"/>
              </a:spcAft>
              <a:buNone/>
            </a:pPr>
            <a:r>
              <a:rPr lang="zh-CN" sz="1400" b="0" i="0" u="none" strike="noStrike" kern="0" spc="0" baseline="0">
                <a:solidFill>
                  <a:srgbClr val="FFFFFF"/>
                </a:solidFill>
                <a:latin typeface="Segoe UI Light" panose="020B0502040204020203"/>
                <a:ea typeface="微软雅黑" panose="020B0503020204020204" charset="-122"/>
              </a:rPr>
              <a:t>背景图片出处</a:t>
            </a:r>
          </a:p>
          <a:p>
            <a:pPr marL="0" lvl="0" indent="0" defTabSz="608965">
              <a:lnSpc>
                <a:spcPct val="130000"/>
              </a:lnSpc>
              <a:spcBef>
                <a:spcPts val="0"/>
              </a:spcBef>
              <a:spcAft>
                <a:spcPts val="0"/>
              </a:spcAft>
              <a:buNone/>
            </a:pPr>
            <a:endParaRPr lang="zh-CN" sz="1400" b="0" i="0" u="none" strike="noStrike" kern="0" spc="0" baseline="0">
              <a:solidFill>
                <a:srgbClr val="FFFFFF"/>
              </a:solidFill>
              <a:latin typeface="Segoe UI Light" panose="020B0502040204020203"/>
              <a:ea typeface="微软雅黑" panose="020B0503020204020204" charset="-122"/>
            </a:endParaRPr>
          </a:p>
          <a:p>
            <a:pPr marL="0" lvl="0" indent="0" defTabSz="608965">
              <a:lnSpc>
                <a:spcPct val="130000"/>
              </a:lnSpc>
              <a:spcBef>
                <a:spcPts val="0"/>
              </a:spcBef>
              <a:spcAft>
                <a:spcPts val="0"/>
              </a:spcAft>
              <a:buNone/>
            </a:pPr>
            <a:endParaRPr lang="zh-CN" sz="1400" b="0" i="0" u="none" strike="noStrike" kern="0" spc="0" baseline="0">
              <a:solidFill>
                <a:srgbClr val="FFFFFF"/>
              </a:solidFill>
              <a:latin typeface="Segoe UI Light" panose="020B0502040204020203"/>
              <a:ea typeface="微软雅黑" panose="020B0503020204020204" charset="-122"/>
            </a:endParaRPr>
          </a:p>
          <a:p>
            <a:pPr marL="0" lvl="0" indent="0" defTabSz="608965">
              <a:lnSpc>
                <a:spcPct val="130000"/>
              </a:lnSpc>
              <a:spcBef>
                <a:spcPts val="0"/>
              </a:spcBef>
              <a:spcAft>
                <a:spcPts val="0"/>
              </a:spcAft>
              <a:buNone/>
            </a:pPr>
            <a:r>
              <a:rPr lang="zh-CN" sz="1400" b="0" i="0" u="none" strike="noStrike" kern="0" spc="0" baseline="0">
                <a:solidFill>
                  <a:srgbClr val="FFFFFF"/>
                </a:solidFill>
                <a:latin typeface="Segoe UI Light" panose="020B0502040204020203"/>
                <a:ea typeface="微软雅黑" panose="020B0503020204020204" charset="-122"/>
              </a:rPr>
              <a:t>声明</a:t>
            </a:r>
            <a:endParaRPr lang="en-US" sz="1400" b="0" i="0" u="none" strike="noStrike" kern="0" spc="0" baseline="0">
              <a:solidFill>
                <a:srgbClr val="FFFFFF"/>
              </a:solidFill>
              <a:latin typeface="Segoe UI Light" panose="020B0502040204020203"/>
              <a:ea typeface="微软雅黑" panose="020B0503020204020204" charset="-122"/>
            </a:endParaRPr>
          </a:p>
        </p:txBody>
      </p:sp>
      <p:sp>
        <p:nvSpPr>
          <p:cNvPr id="12" name="矩形 11"/>
          <p:cNvSpPr/>
          <p:nvPr/>
        </p:nvSpPr>
        <p:spPr>
          <a:xfrm>
            <a:off x="4153010" y="759873"/>
            <a:ext cx="7074345" cy="4239879"/>
          </a:xfrm>
          <a:prstGeom prst="rect">
            <a:avLst/>
          </a:prstGeom>
        </p:spPr>
        <p:txBody>
          <a:bodyPr wrap="square">
            <a:spAutoFit/>
          </a:bodyPr>
          <a:lstStyle/>
          <a:p>
            <a:pPr marL="0" lvl="0" indent="0" defTabSz="914400">
              <a:lnSpc>
                <a:spcPct val="130000"/>
              </a:lnSpc>
              <a:spcBef>
                <a:spcPts val="0"/>
              </a:spcBef>
              <a:spcAft>
                <a:spcPts val="0"/>
              </a:spcAft>
              <a:buNone/>
            </a:pPr>
            <a:r>
              <a:rPr lang="zh-CN" sz="1400" b="0" i="0" u="none" strike="noStrike" kern="0" spc="0" baseline="0">
                <a:solidFill>
                  <a:srgbClr val="FFFFFF"/>
                </a:solidFill>
                <a:latin typeface="Segoe UI Light" panose="020B0502040204020203"/>
                <a:ea typeface="微软雅黑" panose="020B0503020204020204" charset="-122"/>
              </a:rPr>
              <a:t>英文 </a:t>
            </a:r>
            <a:r>
              <a:rPr lang="is-IS" sz="1400" b="0" i="0" u="none" strike="noStrike" kern="0" spc="0" baseline="0">
                <a:solidFill>
                  <a:srgbClr val="FFFFFF"/>
                </a:solidFill>
                <a:latin typeface="Segoe UI Light" panose="020B0502040204020203"/>
              </a:rPr>
              <a:t>Microsoft YaHei</a:t>
            </a:r>
            <a:endParaRPr lang="zh-CN" sz="1400" b="0" i="0" u="none" strike="noStrike" kern="0" spc="0" baseline="0">
              <a:solidFill>
                <a:srgbClr val="FFFFFF"/>
              </a:solidFill>
              <a:latin typeface="Segoe UI Light" panose="020B0502040204020203"/>
            </a:endParaRPr>
          </a:p>
          <a:p>
            <a:pPr marL="0" lvl="0" indent="0" defTabSz="608965">
              <a:lnSpc>
                <a:spcPct val="130000"/>
              </a:lnSpc>
              <a:spcBef>
                <a:spcPts val="0"/>
              </a:spcBef>
              <a:spcAft>
                <a:spcPts val="0"/>
              </a:spcAft>
              <a:buNone/>
            </a:pPr>
            <a:endParaRPr lang="en-US" sz="1400" b="0" i="0" u="none" strike="noStrike" kern="0" spc="0" baseline="0">
              <a:solidFill>
                <a:srgbClr val="FFFFFF"/>
              </a:solidFill>
              <a:latin typeface="Segoe UI Light" panose="020B0502040204020203"/>
              <a:ea typeface="微软雅黑" panose="020B0503020204020204" charset="-122"/>
            </a:endParaRPr>
          </a:p>
          <a:p>
            <a:pPr marL="0" lvl="0" indent="0" defTabSz="608965">
              <a:lnSpc>
                <a:spcPct val="130000"/>
              </a:lnSpc>
              <a:spcBef>
                <a:spcPts val="0"/>
              </a:spcBef>
              <a:spcAft>
                <a:spcPts val="0"/>
              </a:spcAft>
              <a:buNone/>
            </a:pPr>
            <a:r>
              <a:rPr lang="zh-CN" sz="1400" b="0" i="0" u="none" strike="noStrike" kern="0" spc="0" baseline="0">
                <a:solidFill>
                  <a:srgbClr val="FFFFFF"/>
                </a:solidFill>
                <a:latin typeface="Segoe UI Light" panose="020B0502040204020203"/>
                <a:ea typeface="微软雅黑" panose="020B0503020204020204" charset="-122"/>
              </a:rPr>
              <a:t>中文 微软雅黑</a:t>
            </a:r>
            <a:endParaRPr lang="en-US" sz="1400" b="0" i="0" u="none" strike="noStrike" kern="0" spc="0" baseline="0">
              <a:solidFill>
                <a:srgbClr val="FFFFFF"/>
              </a:solidFill>
              <a:latin typeface="Segoe UI Light" panose="020B0502040204020203"/>
              <a:ea typeface="微软雅黑" panose="020B0503020204020204" charset="-122"/>
            </a:endParaRPr>
          </a:p>
          <a:p>
            <a:pPr marL="0" lvl="0" indent="0" defTabSz="608965">
              <a:lnSpc>
                <a:spcPct val="130000"/>
              </a:lnSpc>
              <a:spcBef>
                <a:spcPts val="0"/>
              </a:spcBef>
              <a:spcAft>
                <a:spcPts val="0"/>
              </a:spcAft>
              <a:buNone/>
            </a:pPr>
            <a:endParaRPr lang="en-US" sz="1400" b="0" i="0" u="none" strike="noStrike" kern="0" spc="0" baseline="0">
              <a:solidFill>
                <a:srgbClr val="FFFFFF"/>
              </a:solidFill>
              <a:latin typeface="Segoe UI Light" panose="020B0502040204020203"/>
              <a:ea typeface="微软雅黑" panose="020B0503020204020204" charset="-122"/>
            </a:endParaRPr>
          </a:p>
          <a:p>
            <a:pPr marL="0" lvl="0" indent="0" defTabSz="608965">
              <a:lnSpc>
                <a:spcPct val="130000"/>
              </a:lnSpc>
              <a:spcBef>
                <a:spcPts val="0"/>
              </a:spcBef>
              <a:spcAft>
                <a:spcPts val="0"/>
              </a:spcAft>
              <a:buNone/>
            </a:pPr>
            <a:endParaRPr lang="en-US" sz="1400" b="0" i="0" u="none" strike="noStrike" kern="0" spc="0" baseline="0">
              <a:solidFill>
                <a:srgbClr val="FFFFFF"/>
              </a:solidFill>
              <a:latin typeface="Segoe UI Light" panose="020B0502040204020203"/>
              <a:ea typeface="微软雅黑" panose="020B0503020204020204" charset="-122"/>
            </a:endParaRPr>
          </a:p>
          <a:p>
            <a:pPr marL="0" lvl="0" indent="0" defTabSz="608965">
              <a:lnSpc>
                <a:spcPct val="130000"/>
              </a:lnSpc>
              <a:spcBef>
                <a:spcPts val="0"/>
              </a:spcBef>
              <a:spcAft>
                <a:spcPts val="0"/>
              </a:spcAft>
              <a:buNone/>
            </a:pPr>
            <a:r>
              <a:rPr lang="zh-CN" sz="1400" b="0" i="0" u="none" strike="noStrike" kern="0" spc="0" baseline="0">
                <a:solidFill>
                  <a:srgbClr val="FFFFFF"/>
                </a:solidFill>
                <a:latin typeface="Segoe UI Light" panose="020B0502040204020203"/>
                <a:ea typeface="微软雅黑" panose="020B0503020204020204" charset="-122"/>
              </a:rPr>
              <a:t>正文 </a:t>
            </a:r>
            <a:r>
              <a:rPr lang="en-US" sz="1400" b="0" i="0" u="none" strike="noStrike" kern="0" spc="0" baseline="0">
                <a:solidFill>
                  <a:srgbClr val="FFFFFF"/>
                </a:solidFill>
                <a:latin typeface="Segoe UI Light" panose="020B0502040204020203"/>
                <a:ea typeface="微软雅黑" panose="020B0503020204020204" charset="-122"/>
              </a:rPr>
              <a:t>1.3</a:t>
            </a:r>
          </a:p>
          <a:p>
            <a:pPr marL="0" lvl="0" indent="0" defTabSz="608965">
              <a:lnSpc>
                <a:spcPct val="130000"/>
              </a:lnSpc>
              <a:spcBef>
                <a:spcPts val="0"/>
              </a:spcBef>
              <a:spcAft>
                <a:spcPts val="0"/>
              </a:spcAft>
              <a:buNone/>
            </a:pPr>
            <a:endParaRPr lang="en-US" sz="1400" b="0" i="0" u="none" strike="noStrike" kern="0" spc="0" baseline="0">
              <a:solidFill>
                <a:srgbClr val="FFFFFF"/>
              </a:solidFill>
              <a:latin typeface="Segoe UI Light" panose="020B0502040204020203"/>
              <a:ea typeface="微软雅黑" panose="020B0503020204020204" charset="-122"/>
            </a:endParaRPr>
          </a:p>
          <a:p>
            <a:pPr marL="0" lvl="0" indent="0" defTabSz="608965">
              <a:lnSpc>
                <a:spcPct val="130000"/>
              </a:lnSpc>
              <a:spcBef>
                <a:spcPts val="0"/>
              </a:spcBef>
              <a:spcAft>
                <a:spcPts val="0"/>
              </a:spcAft>
              <a:buNone/>
            </a:pPr>
            <a:endParaRPr lang="en-US" sz="1400" b="0" i="0" u="none" strike="noStrike" kern="0" spc="0" baseline="0">
              <a:solidFill>
                <a:srgbClr val="FFFFFF"/>
              </a:solidFill>
              <a:latin typeface="Segoe UI Light" panose="020B0502040204020203"/>
              <a:ea typeface="微软雅黑" panose="020B0503020204020204" charset="-122"/>
            </a:endParaRPr>
          </a:p>
          <a:p>
            <a:pPr marL="0" lvl="0" indent="0" defTabSz="608965">
              <a:lnSpc>
                <a:spcPct val="130000"/>
              </a:lnSpc>
              <a:spcBef>
                <a:spcPts val="0"/>
              </a:spcBef>
              <a:spcAft>
                <a:spcPts val="0"/>
              </a:spcAft>
              <a:buNone/>
            </a:pPr>
            <a:r>
              <a:rPr lang="en-US" sz="1400" b="0" i="0" u="none" strike="noStrike" kern="0" spc="0" baseline="0">
                <a:solidFill>
                  <a:srgbClr val="FFFFFF"/>
                </a:solidFill>
                <a:latin typeface="Segoe UI Light" panose="020B0502040204020203"/>
                <a:ea typeface="微软雅黑" panose="020B0503020204020204" charset="-122"/>
              </a:rPr>
              <a:t>cn.bing.com</a:t>
            </a:r>
            <a:endParaRPr lang="zh-CN" sz="1400" b="0" i="0" u="none" strike="noStrike" kern="0" spc="0" baseline="0">
              <a:solidFill>
                <a:srgbClr val="FFFFFF"/>
              </a:solidFill>
              <a:latin typeface="Segoe UI Light" panose="020B0502040204020203"/>
              <a:ea typeface="微软雅黑" panose="020B0503020204020204" charset="-122"/>
            </a:endParaRPr>
          </a:p>
          <a:p>
            <a:pPr marL="0" lvl="0" indent="0" defTabSz="608965">
              <a:lnSpc>
                <a:spcPct val="130000"/>
              </a:lnSpc>
              <a:spcBef>
                <a:spcPts val="0"/>
              </a:spcBef>
              <a:spcAft>
                <a:spcPts val="0"/>
              </a:spcAft>
              <a:buNone/>
            </a:pPr>
            <a:endParaRPr lang="zh-CN" sz="1400" b="0" i="0" u="none" strike="noStrike" kern="0" spc="0" baseline="0">
              <a:solidFill>
                <a:srgbClr val="FFFFFF"/>
              </a:solidFill>
              <a:latin typeface="Segoe UI Light" panose="020B0502040204020203"/>
              <a:ea typeface="微软雅黑" panose="020B0503020204020204" charset="-122"/>
            </a:endParaRPr>
          </a:p>
          <a:p>
            <a:pPr marL="0" lvl="0" indent="0" defTabSz="608965">
              <a:lnSpc>
                <a:spcPct val="130000"/>
              </a:lnSpc>
              <a:spcBef>
                <a:spcPts val="0"/>
              </a:spcBef>
              <a:spcAft>
                <a:spcPts val="0"/>
              </a:spcAft>
              <a:buNone/>
            </a:pPr>
            <a:endParaRPr lang="zh-CN" sz="1400" b="0" i="0" u="none" strike="noStrike" kern="0" spc="0" baseline="0">
              <a:solidFill>
                <a:srgbClr val="FFFFFF"/>
              </a:solidFill>
              <a:latin typeface="Segoe UI Light" panose="020B0502040204020203"/>
              <a:ea typeface="微软雅黑" panose="020B0503020204020204" charset="-122"/>
            </a:endParaRPr>
          </a:p>
          <a:p>
            <a:pPr marL="0" lvl="0" indent="0" algn="l" defTabSz="608965">
              <a:lnSpc>
                <a:spcPct val="130000"/>
              </a:lnSpc>
              <a:spcBef>
                <a:spcPts val="0"/>
              </a:spcBef>
              <a:spcAft>
                <a:spcPts val="0"/>
              </a:spcAft>
              <a:buNone/>
            </a:pPr>
            <a:r>
              <a:rPr lang="zh-CN" sz="1335" b="0" i="0" u="none" strike="noStrike" kern="1200" spc="0" baseline="0">
                <a:solidFill>
                  <a:srgbClr val="FFFFFF"/>
                </a:solidFill>
                <a:latin typeface="Century Gothic" panose="020B0502020202020204"/>
                <a:ea typeface="微软雅黑" panose="020B0503020204020204" charset="-122"/>
              </a:rPr>
              <a:t>本网站所提供的任何信息内容（包括但不限于 </a:t>
            </a:r>
            <a:r>
              <a:rPr lang="en-US" sz="1335" b="0" i="0" u="none" strike="noStrike" kern="1200" spc="0" baseline="0">
                <a:solidFill>
                  <a:srgbClr val="FFFFFF"/>
                </a:solidFill>
                <a:latin typeface="Segoe UI Light" panose="020B0502040204020203"/>
                <a:ea typeface="Segoe UI Light" panose="020B0502040204020203"/>
              </a:rPr>
              <a:t>PPT</a:t>
            </a:r>
            <a:r>
              <a:rPr lang="zh-CN" sz="1335" b="0" i="0" u="none" strike="noStrike" kern="1200" spc="0" baseline="0">
                <a:solidFill>
                  <a:srgbClr val="FFFFFF"/>
                </a:solidFill>
                <a:latin typeface="Segoe UI Light" panose="020B0502040204020203"/>
                <a:ea typeface="Segoe UI Light" panose="020B0502040204020203"/>
              </a:rPr>
              <a:t> </a:t>
            </a:r>
            <a:r>
              <a:rPr lang="zh-CN" sz="1335" b="0" i="0" u="none" strike="noStrike" kern="1200" spc="0" baseline="0">
                <a:solidFill>
                  <a:srgbClr val="FFFFFF"/>
                </a:solidFill>
                <a:latin typeface="Century Gothic" panose="020B0502020202020204"/>
                <a:ea typeface="微软雅黑" panose="020B0503020204020204" charset="-122"/>
              </a:rPr>
              <a:t>模板、</a:t>
            </a:r>
            <a:r>
              <a:rPr lang="en-US" sz="1335" b="0" i="0" u="none" strike="noStrike" kern="1200" spc="0" baseline="0">
                <a:solidFill>
                  <a:srgbClr val="FFFFFF"/>
                </a:solidFill>
                <a:latin typeface="Segoe UI Light" panose="020B0502040204020203"/>
                <a:ea typeface="Segoe UI Light" panose="020B0502040204020203"/>
              </a:rPr>
              <a:t>Word</a:t>
            </a:r>
            <a:r>
              <a:rPr lang="zh-CN" sz="1335" b="0" i="0" u="none" strike="noStrike" kern="1200" spc="0" baseline="0">
                <a:solidFill>
                  <a:srgbClr val="FFFFFF"/>
                </a:solidFill>
                <a:latin typeface="Segoe UI Light" panose="020B0502040204020203"/>
                <a:ea typeface="Segoe UI Light" panose="020B0502040204020203"/>
              </a:rPr>
              <a:t> </a:t>
            </a:r>
            <a:r>
              <a:rPr lang="zh-CN" sz="1335" b="0" i="0" u="none" strike="noStrike" kern="1200" spc="0" baseline="0">
                <a:solidFill>
                  <a:srgbClr val="FFFFFF"/>
                </a:solidFill>
                <a:latin typeface="Century Gothic" panose="020B0502020202020204"/>
                <a:ea typeface="微软雅黑" panose="020B0503020204020204" charset="-122"/>
              </a:rPr>
              <a:t>文档、</a:t>
            </a:r>
            <a:r>
              <a:rPr lang="en-US" sz="1335" b="0" i="0" u="none" strike="noStrike" kern="1200" spc="0" baseline="0">
                <a:solidFill>
                  <a:srgbClr val="FFFFFF"/>
                </a:solidFill>
                <a:latin typeface="Segoe UI Light" panose="020B0502040204020203"/>
                <a:ea typeface="Segoe UI Light" panose="020B0502040204020203"/>
              </a:rPr>
              <a:t>Excel</a:t>
            </a:r>
            <a:r>
              <a:rPr lang="zh-CN" sz="1335" b="0" i="0" u="none" strike="noStrike" kern="1200" spc="0" baseline="0">
                <a:solidFill>
                  <a:srgbClr val="FFFFFF"/>
                </a:solidFill>
                <a:latin typeface="Segoe UI Light" panose="020B0502040204020203"/>
                <a:ea typeface="Segoe UI Light" panose="020B0502040204020203"/>
              </a:rPr>
              <a:t> </a:t>
            </a:r>
            <a:r>
              <a:rPr lang="zh-CN" sz="1335" b="0" i="0" u="none" strike="noStrike" kern="1200" spc="0" baseline="0">
                <a:solidFill>
                  <a:srgbClr val="FFFFFF"/>
                </a:solidFill>
                <a:latin typeface="Century Gothic" panose="020B0502020202020204"/>
                <a:ea typeface="微软雅黑" panose="020B0503020204020204" charset="-122"/>
              </a:rPr>
              <a:t>图表、图片素材等）均受</a:t>
            </a:r>
            <a:r>
              <a:rPr lang="en-US" sz="1335" b="0" i="0" u="none" strike="noStrike" kern="1200" spc="0" baseline="0">
                <a:solidFill>
                  <a:srgbClr val="FFFFFF"/>
                </a:solidFill>
                <a:latin typeface="Century Gothic" panose="020B0502020202020204"/>
                <a:ea typeface="微软雅黑" panose="020B0503020204020204" charset="-122"/>
              </a:rPr>
              <a:t>《</a:t>
            </a:r>
            <a:r>
              <a:rPr lang="zh-CN" sz="1335" b="0" i="0" u="none" strike="noStrike" kern="1200" spc="0" baseline="0">
                <a:solidFill>
                  <a:srgbClr val="FFFFFF"/>
                </a:solidFill>
                <a:latin typeface="Century Gothic" panose="020B0502020202020204"/>
                <a:ea typeface="微软雅黑" panose="020B0503020204020204" charset="-122"/>
              </a:rPr>
              <a:t>中华人民共和国著作权法</a:t>
            </a:r>
            <a:r>
              <a:rPr lang="en-US" sz="1335" b="0" i="0" u="none" strike="noStrike" kern="1200" spc="0" baseline="0">
                <a:solidFill>
                  <a:srgbClr val="FFFFFF"/>
                </a:solidFill>
                <a:latin typeface="Century Gothic" panose="020B0502020202020204"/>
                <a:ea typeface="微软雅黑" panose="020B0503020204020204" charset="-122"/>
              </a:rPr>
              <a:t>》</a:t>
            </a:r>
            <a:r>
              <a:rPr lang="zh-CN" sz="1335" b="0" i="0" u="none" strike="noStrike" kern="1200" spc="0" baseline="0">
                <a:solidFill>
                  <a:srgbClr val="FFFFFF"/>
                </a:solidFill>
                <a:latin typeface="Century Gothic" panose="020B0502020202020204"/>
                <a:ea typeface="微软雅黑" panose="020B0503020204020204" charset="-122"/>
              </a:rPr>
              <a:t>、</a:t>
            </a:r>
            <a:r>
              <a:rPr lang="en-US" sz="1335" b="0" i="0" u="none" strike="noStrike" kern="1200" spc="0" baseline="0">
                <a:solidFill>
                  <a:srgbClr val="FFFFFF"/>
                </a:solidFill>
                <a:latin typeface="Century Gothic" panose="020B0502020202020204"/>
                <a:ea typeface="微软雅黑" panose="020B0503020204020204" charset="-122"/>
              </a:rPr>
              <a:t>《</a:t>
            </a:r>
            <a:r>
              <a:rPr lang="zh-CN" sz="1335" b="0" i="0" u="none" strike="noStrike" kern="1200" spc="0" baseline="0">
                <a:solidFill>
                  <a:srgbClr val="FFFFFF"/>
                </a:solidFill>
                <a:latin typeface="Century Gothic" panose="020B0502020202020204"/>
                <a:ea typeface="微软雅黑" panose="020B0503020204020204" charset="-122"/>
              </a:rPr>
              <a:t>信息网络传播权保护条例</a:t>
            </a:r>
            <a:r>
              <a:rPr lang="en-US" sz="1335" b="0" i="0" u="none" strike="noStrike" kern="1200" spc="0" baseline="0">
                <a:solidFill>
                  <a:srgbClr val="FFFFFF"/>
                </a:solidFill>
                <a:latin typeface="Century Gothic" panose="020B0502020202020204"/>
                <a:ea typeface="微软雅黑" panose="020B0503020204020204" charset="-122"/>
              </a:rPr>
              <a:t>》</a:t>
            </a:r>
            <a:r>
              <a:rPr lang="zh-CN" sz="1335" b="0" i="0" u="none" strike="noStrike" kern="1200" spc="0" baseline="0">
                <a:solidFill>
                  <a:srgbClr val="FFFFFF"/>
                </a:solidFill>
                <a:latin typeface="Century Gothic" panose="020B0502020202020204"/>
                <a:ea typeface="微软雅黑" panose="020B0503020204020204" charset="-122"/>
              </a:rPr>
              <a:t>及其他适用的法律法规的保护，未经权利人书面明确授权，信息内容的任何部分</a:t>
            </a:r>
            <a:r>
              <a:rPr lang="en-US" sz="1335" b="0" i="0" u="none" strike="noStrike" kern="1200" spc="0" baseline="0">
                <a:solidFill>
                  <a:srgbClr val="FFFFFF"/>
                </a:solidFill>
                <a:latin typeface="Century Gothic" panose="020B0502020202020204"/>
                <a:ea typeface="微软雅黑" panose="020B0503020204020204" charset="-122"/>
              </a:rPr>
              <a:t>(</a:t>
            </a:r>
            <a:r>
              <a:rPr lang="zh-CN" sz="1335" b="0" i="0" u="none" strike="noStrike" kern="1200" spc="0" baseline="0">
                <a:solidFill>
                  <a:srgbClr val="FFFFFF"/>
                </a:solidFill>
                <a:latin typeface="Century Gothic" panose="020B0502020202020204"/>
                <a:ea typeface="微软雅黑" panose="020B0503020204020204" charset="-122"/>
              </a:rPr>
              <a:t>包括图片或图表</a:t>
            </a:r>
            <a:r>
              <a:rPr lang="en-US" sz="1335" b="0" i="0" u="none" strike="noStrike" kern="1200" spc="0" baseline="0">
                <a:solidFill>
                  <a:srgbClr val="FFFFFF"/>
                </a:solidFill>
                <a:latin typeface="Century Gothic" panose="020B0502020202020204"/>
                <a:ea typeface="微软雅黑" panose="020B0503020204020204" charset="-122"/>
              </a:rPr>
              <a:t>)</a:t>
            </a:r>
            <a:r>
              <a:rPr lang="zh-CN" sz="1335" b="0" i="0" u="none" strike="noStrike" kern="1200" spc="0" baseline="0">
                <a:solidFill>
                  <a:srgbClr val="FFFFFF"/>
                </a:solidFill>
                <a:latin typeface="Century Gothic" panose="020B0502020202020204"/>
                <a:ea typeface="微软雅黑" panose="020B0503020204020204" charset="-122"/>
              </a:rPr>
              <a:t>不得被全部或部分的复制、传播、销售，否则将承担法律责任。</a:t>
            </a:r>
          </a:p>
        </p:txBody>
      </p:sp>
      <p:sp>
        <p:nvSpPr>
          <p:cNvPr id="13" name="矩形 12"/>
          <p:cNvSpPr/>
          <p:nvPr/>
        </p:nvSpPr>
        <p:spPr>
          <a:xfrm>
            <a:off x="440603" y="182445"/>
            <a:ext cx="777777" cy="246221"/>
          </a:xfrm>
          <a:prstGeom prst="rect">
            <a:avLst/>
          </a:prstGeom>
        </p:spPr>
        <p:txBody>
          <a:bodyPr wrap="none">
            <a:spAutoFit/>
          </a:bodyPr>
          <a:lstStyle/>
          <a:p>
            <a:pPr marL="0" lvl="0" indent="0" defTabSz="608965">
              <a:lnSpc>
                <a:spcPct val="100000"/>
              </a:lnSpc>
              <a:spcBef>
                <a:spcPts val="0"/>
              </a:spcBef>
              <a:spcAft>
                <a:spcPts val="0"/>
              </a:spcAft>
              <a:buNone/>
            </a:pPr>
            <a:r>
              <a:rPr lang="en-US" sz="1000" b="0" i="0" u="none" strike="noStrike" kern="0" spc="0" baseline="0">
                <a:solidFill>
                  <a:srgbClr val="FFFFFF"/>
                </a:solidFill>
                <a:latin typeface="Segoe UI Light" panose="020B0502040204020203"/>
                <a:ea typeface="微软雅黑" panose="020B0503020204020204" charset="-122"/>
              </a:rPr>
              <a:t>OfficePLUS</a:t>
            </a:r>
            <a:endParaRPr lang="zh-CN" sz="1000" b="0" i="0" u="none" strike="noStrike" kern="0" spc="0" baseline="0">
              <a:solidFill>
                <a:srgbClr val="FFFFFF"/>
              </a:solidFill>
              <a:latin typeface="Segoe UI Light" panose="020B0502040204020203"/>
              <a:ea typeface="微软雅黑" panose="020B0503020204020204" charset="-122"/>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标题与图文">
    <p:spTree>
      <p:nvGrpSpPr>
        <p:cNvPr id="1" name=""/>
        <p:cNvGrpSpPr/>
        <p:nvPr/>
      </p:nvGrpSpPr>
      <p:grpSpPr>
        <a:xfrm>
          <a:off x="0" y="0"/>
          <a:ext cx="0" cy="0"/>
          <a:chOff x="0" y="0"/>
          <a:chExt cx="0" cy="0"/>
        </a:xfrm>
      </p:grpSpPr>
      <p:sp>
        <p:nvSpPr>
          <p:cNvPr id="5" name="标题 4"/>
          <p:cNvSpPr>
            <a:spLocks noGrp="1"/>
          </p:cNvSpPr>
          <p:nvPr>
            <p:ph type="title" hasCustomPrompt="1"/>
          </p:nvPr>
        </p:nvSpPr>
        <p:spPr>
          <a:xfrm>
            <a:off x="840105" y="727710"/>
            <a:ext cx="3931920" cy="1115060"/>
          </a:xfrm>
        </p:spPr>
        <p:txBody>
          <a:bodyPr anchor="ctr" anchorCtr="0"/>
          <a:lstStyle>
            <a:lvl1pPr lvl="0">
              <a:defRPr sz="3200">
                <a:latin typeface="微软雅黑" panose="020B0503020204020204" charset="-122"/>
                <a:ea typeface="微软雅黑" panose="020B0503020204020204" charset="-122"/>
              </a:defRPr>
            </a:lvl1pPr>
          </a:lstStyle>
          <a:p>
            <a:r>
              <a:rPr lang="zh-CN"/>
              <a:t>单击此处编辑标题</a:t>
            </a:r>
          </a:p>
        </p:txBody>
      </p:sp>
      <p:sp>
        <p:nvSpPr>
          <p:cNvPr id="6" name="内容占位符 5"/>
          <p:cNvSpPr>
            <a:spLocks noGrp="1"/>
          </p:cNvSpPr>
          <p:nvPr>
            <p:ph idx="1" hasCustomPrompt="1"/>
          </p:nvPr>
        </p:nvSpPr>
        <p:spPr>
          <a:xfrm>
            <a:off x="5138420" y="727710"/>
            <a:ext cx="6172200" cy="5403215"/>
          </a:xfrm>
        </p:spPr>
        <p:txBody>
          <a:bodyPr/>
          <a:lstStyle>
            <a:lvl1pPr lvl="0">
              <a:defRPr sz="2400">
                <a:latin typeface="微软雅黑" panose="020B0503020204020204" charset="-122"/>
                <a:ea typeface="微软雅黑" panose="020B0503020204020204" charset="-122"/>
              </a:defRPr>
            </a:lvl1pPr>
            <a:lvl2pPr marL="457200" lvl="1" indent="0">
              <a:buNone/>
              <a:defRPr sz="2400">
                <a:latin typeface="微软雅黑" panose="020B0503020204020204" charset="-122"/>
                <a:ea typeface="微软雅黑" panose="020B0503020204020204" charset="-122"/>
              </a:defRPr>
            </a:lvl2pPr>
            <a:lvl3pPr lvl="2">
              <a:defRPr sz="2400">
                <a:latin typeface="微软雅黑" panose="020B0503020204020204" charset="-122"/>
                <a:ea typeface="微软雅黑" panose="020B0503020204020204" charset="-122"/>
              </a:defRPr>
            </a:lvl3pPr>
            <a:lvl4pPr lvl="3">
              <a:defRPr sz="2400">
                <a:latin typeface="微软雅黑" panose="020B0503020204020204" charset="-122"/>
                <a:ea typeface="微软雅黑" panose="020B0503020204020204" charset="-122"/>
              </a:defRPr>
            </a:lvl4pPr>
            <a:lvl5pPr lvl="4">
              <a:defRPr sz="2400">
                <a:latin typeface="微软雅黑" panose="020B0503020204020204" charset="-122"/>
                <a:ea typeface="微软雅黑" panose="020B0503020204020204" charset="-122"/>
              </a:defRPr>
            </a:lvl5pPr>
            <a:lvl6pPr lvl="5">
              <a:defRPr sz="2000"/>
            </a:lvl6pPr>
            <a:lvl7pPr lvl="6">
              <a:defRPr sz="2000"/>
            </a:lvl7pPr>
            <a:lvl8pPr lvl="7">
              <a:defRPr sz="2000"/>
            </a:lvl8pPr>
            <a:lvl9pPr lvl="8">
              <a:defRPr sz="2000"/>
            </a:lvl9pPr>
          </a:lstStyle>
          <a:p>
            <a:pPr lvl="0"/>
            <a:r>
              <a:rPr lang="zh-CN"/>
              <a:t>单击此处编辑正文</a:t>
            </a:r>
          </a:p>
        </p:txBody>
      </p:sp>
      <p:sp>
        <p:nvSpPr>
          <p:cNvPr id="7" name="文本占位符 6"/>
          <p:cNvSpPr>
            <a:spLocks noGrp="1"/>
          </p:cNvSpPr>
          <p:nvPr>
            <p:ph type="body" idx="2" hasCustomPrompt="1"/>
          </p:nvPr>
        </p:nvSpPr>
        <p:spPr>
          <a:xfrm>
            <a:off x="840105" y="2239645"/>
            <a:ext cx="3931920" cy="3891915"/>
          </a:xfrm>
        </p:spPr>
        <p:txBody>
          <a:bodyPr/>
          <a:lstStyle>
            <a:lvl1pPr marL="342900" lvl="0" indent="-342900">
              <a:buFont typeface="Arial" panose="020B0604020202020204" pitchFamily="34" charset="0"/>
              <a:buChar char="•"/>
              <a:defRPr sz="2400">
                <a:latin typeface="微软雅黑" panose="020B0503020204020204" charset="-122"/>
                <a:ea typeface="微软雅黑" panose="020B0503020204020204" charset="-122"/>
              </a:defRPr>
            </a:lvl1pPr>
            <a:lvl2pPr marL="457200" lvl="1" indent="0">
              <a:buNone/>
              <a:defRPr sz="1400"/>
            </a:lvl2pPr>
            <a:lvl3pPr marL="914400" lvl="2" indent="0">
              <a:buNone/>
              <a:defRPr sz="1200"/>
            </a:lvl3pPr>
            <a:lvl4pPr marL="1371600" lvl="3" indent="0">
              <a:buNone/>
              <a:defRPr sz="1000"/>
            </a:lvl4pPr>
            <a:lvl5pPr marL="1828800" lvl="4" indent="0">
              <a:buNone/>
              <a:defRPr sz="1000"/>
            </a:lvl5pPr>
            <a:lvl6pPr marL="2286000" lvl="5" indent="0">
              <a:buNone/>
              <a:defRPr sz="1000"/>
            </a:lvl6pPr>
            <a:lvl7pPr marL="2743200" lvl="6" indent="0">
              <a:buNone/>
              <a:defRPr sz="1000"/>
            </a:lvl7pPr>
            <a:lvl8pPr marL="3200400" lvl="7" indent="0">
              <a:buNone/>
              <a:defRPr sz="1000"/>
            </a:lvl8pPr>
            <a:lvl9pPr marL="3657600" lvl="8" indent="0">
              <a:buNone/>
              <a:defRPr sz="1000"/>
            </a:lvl9pPr>
          </a:lstStyle>
          <a:p>
            <a:pPr lvl="0"/>
            <a:r>
              <a:rPr lang="zh-CN"/>
              <a:t>单击此处编辑正文</a:t>
            </a:r>
          </a:p>
          <a:p>
            <a:pPr lvl="0"/>
            <a:r>
              <a:rPr lang="zh-CN"/>
              <a:t>单击此处编辑正文</a:t>
            </a:r>
          </a:p>
          <a:p>
            <a:pPr lvl="0"/>
            <a:r>
              <a:rPr lang="zh-CN"/>
              <a:t>单击此处编辑正文</a:t>
            </a:r>
          </a:p>
          <a:p>
            <a:pPr lvl="0"/>
            <a:r>
              <a:rPr lang="zh-CN"/>
              <a:t>单击此处编辑正文</a:t>
            </a:r>
          </a:p>
          <a:p>
            <a:pPr lvl="0"/>
            <a:r>
              <a:rPr lang="zh-CN"/>
              <a:t>单击此处编辑正文</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图片与注释">
    <p:spTree>
      <p:nvGrpSpPr>
        <p:cNvPr id="1" name=""/>
        <p:cNvGrpSpPr/>
        <p:nvPr/>
      </p:nvGrpSpPr>
      <p:grpSpPr>
        <a:xfrm>
          <a:off x="0" y="0"/>
          <a:ext cx="0" cy="0"/>
          <a:chOff x="0" y="0"/>
          <a:chExt cx="0" cy="0"/>
        </a:xfrm>
      </p:grpSpPr>
      <p:sp>
        <p:nvSpPr>
          <p:cNvPr id="9" name="标题 8"/>
          <p:cNvSpPr>
            <a:spLocks noGrp="1"/>
          </p:cNvSpPr>
          <p:nvPr>
            <p:ph type="title" hasCustomPrompt="1"/>
          </p:nvPr>
        </p:nvSpPr>
        <p:spPr>
          <a:xfrm>
            <a:off x="669925" y="5605145"/>
            <a:ext cx="10852150" cy="558165"/>
          </a:xfrm>
        </p:spPr>
        <p:txBody>
          <a:bodyPr/>
          <a:lstStyle>
            <a:lvl1pPr lvl="0">
              <a:defRPr b="0">
                <a:latin typeface="微软雅黑" panose="020B0503020204020204" charset="-122"/>
                <a:ea typeface="微软雅黑" panose="020B0503020204020204" charset="-122"/>
              </a:defRPr>
            </a:lvl1pPr>
          </a:lstStyle>
          <a:p>
            <a:r>
              <a:rPr lang="zh-CN"/>
              <a:t>单击此处编辑正文</a:t>
            </a:r>
          </a:p>
        </p:txBody>
      </p:sp>
      <p:sp>
        <p:nvSpPr>
          <p:cNvPr id="8" name="内容占位符 7"/>
          <p:cNvSpPr>
            <a:spLocks noGrp="1"/>
          </p:cNvSpPr>
          <p:nvPr>
            <p:ph idx="1" hasCustomPrompt="1"/>
          </p:nvPr>
        </p:nvSpPr>
        <p:spPr>
          <a:xfrm>
            <a:off x="669925" y="641350"/>
            <a:ext cx="10852150" cy="4556125"/>
          </a:xfrm>
        </p:spPr>
        <p:txBody>
          <a:bodyPr vert="horz" lIns="101600" tIns="0" rIns="82550" bIns="0"/>
          <a:lstStyle>
            <a:lvl1pPr marL="228600" lvl="0" indent="-228600" algn="l" defTabSz="914400">
              <a:lnSpc>
                <a:spcPct val="130000"/>
              </a:lnSpc>
              <a:spcBef>
                <a:spcPts val="0"/>
              </a:spcBef>
              <a:spcAft>
                <a:spcPts val="1000"/>
              </a:spcAft>
              <a:buFont typeface="Arial" panose="020B0604020202020204" pitchFamily="34" charset="0"/>
              <a:buChar char="•"/>
              <a:defRPr lang="zh-CN" sz="2400" b="0" i="0" u="none" strike="noStrike" kern="1200" spc="150" baseline="0">
                <a:solidFill>
                  <a:schemeClr val="tx1">
                    <a:lumMod val="75000"/>
                    <a:lumOff val="25000"/>
                  </a:schemeClr>
                </a:solidFill>
                <a:latin typeface="微软雅黑" panose="020B0503020204020204" charset="-122"/>
                <a:ea typeface="微软雅黑" panose="020B0503020204020204" charset="-122"/>
              </a:defRPr>
            </a:lvl1pPr>
            <a:lvl2pPr marL="457200" lvl="1" indent="0" algn="l" defTabSz="914400">
              <a:lnSpc>
                <a:spcPct val="130000"/>
              </a:lnSpc>
              <a:spcBef>
                <a:spcPts val="0"/>
              </a:spcBef>
              <a:spcAft>
                <a:spcPts val="1000"/>
              </a:spcAft>
              <a:buFont typeface="Arial" panose="020B0604020202020204" pitchFamily="34" charset="0"/>
              <a:buNone/>
              <a:defRPr lang="zh-CN" sz="2400" b="0" i="0" u="none" strike="noStrike" kern="1200" spc="150" baseline="0">
                <a:solidFill>
                  <a:schemeClr val="tx1">
                    <a:lumMod val="75000"/>
                    <a:lumOff val="25000"/>
                  </a:schemeClr>
                </a:solidFill>
                <a:latin typeface="微软雅黑" panose="020B0503020204020204" charset="-122"/>
                <a:ea typeface="微软雅黑" panose="020B0503020204020204" charset="-122"/>
              </a:defRPr>
            </a:lvl2pPr>
            <a:lvl3pPr marL="1143000" lvl="2" indent="-228600" algn="l" defTabSz="914400">
              <a:lnSpc>
                <a:spcPct val="130000"/>
              </a:lnSpc>
              <a:spcBef>
                <a:spcPts val="0"/>
              </a:spcBef>
              <a:spcAft>
                <a:spcPts val="1000"/>
              </a:spcAft>
              <a:buFont typeface="Arial" panose="020B0604020202020204" pitchFamily="34" charset="0"/>
              <a:buChar char="•"/>
              <a:defRPr lang="zh-CN" sz="2400" b="0" i="0" u="none" strike="noStrike" kern="1200" spc="150" baseline="0">
                <a:solidFill>
                  <a:schemeClr val="tx1">
                    <a:lumMod val="75000"/>
                    <a:lumOff val="25000"/>
                  </a:schemeClr>
                </a:solidFill>
                <a:latin typeface="微软雅黑" panose="020B0503020204020204" charset="-122"/>
                <a:ea typeface="微软雅黑" panose="020B0503020204020204" charset="-122"/>
              </a:defRPr>
            </a:lvl3pPr>
            <a:lvl4pPr marL="1600200" lvl="3" indent="-228600" algn="l" defTabSz="914400">
              <a:lnSpc>
                <a:spcPct val="130000"/>
              </a:lnSpc>
              <a:spcBef>
                <a:spcPts val="0"/>
              </a:spcBef>
              <a:spcAft>
                <a:spcPts val="1000"/>
              </a:spcAft>
              <a:buFont typeface="Arial" panose="020B0604020202020204" pitchFamily="34" charset="0"/>
              <a:buChar char="•"/>
              <a:defRPr lang="zh-CN" sz="2400" b="0" i="0" u="none" strike="noStrike" kern="1200" spc="150" baseline="0">
                <a:solidFill>
                  <a:schemeClr val="tx1">
                    <a:lumMod val="75000"/>
                    <a:lumOff val="25000"/>
                  </a:schemeClr>
                </a:solidFill>
                <a:latin typeface="微软雅黑" panose="020B0503020204020204" charset="-122"/>
                <a:ea typeface="微软雅黑" panose="020B0503020204020204" charset="-122"/>
              </a:defRPr>
            </a:lvl4pPr>
            <a:lvl5pPr marL="2057400" lvl="4" indent="-228600" algn="l" defTabSz="914400">
              <a:lnSpc>
                <a:spcPct val="130000"/>
              </a:lnSpc>
              <a:spcBef>
                <a:spcPts val="0"/>
              </a:spcBef>
              <a:spcAft>
                <a:spcPts val="1000"/>
              </a:spcAft>
              <a:buFont typeface="Arial" panose="020B0604020202020204" pitchFamily="34" charset="0"/>
              <a:buChar char="•"/>
              <a:defRPr lang="zh-CN" sz="2400" b="0" i="0" u="none" strike="noStrike" kern="1200" spc="150" baseline="0">
                <a:solidFill>
                  <a:schemeClr val="tx1">
                    <a:lumMod val="75000"/>
                    <a:lumOff val="25000"/>
                  </a:schemeClr>
                </a:solidFill>
                <a:latin typeface="微软雅黑" panose="020B0503020204020204" charset="-122"/>
                <a:ea typeface="微软雅黑" panose="020B0503020204020204" charset="-122"/>
              </a:defRPr>
            </a:lvl5pPr>
          </a:lstStyle>
          <a:p>
            <a:pPr lvl="0"/>
            <a:r>
              <a:t>单击此处编辑正文</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单张大图">
    <p:spTree>
      <p:nvGrpSpPr>
        <p:cNvPr id="1" name=""/>
        <p:cNvGrpSpPr/>
        <p:nvPr/>
      </p:nvGrpSpPr>
      <p:grpSpPr>
        <a:xfrm>
          <a:off x="0" y="0"/>
          <a:ext cx="0" cy="0"/>
          <a:chOff x="0" y="0"/>
          <a:chExt cx="0" cy="0"/>
        </a:xfrm>
      </p:grpSpPr>
      <p:sp>
        <p:nvSpPr>
          <p:cNvPr id="7" name="内容占位符 6"/>
          <p:cNvSpPr>
            <a:spLocks noGrp="1"/>
          </p:cNvSpPr>
          <p:nvPr>
            <p:ph idx="1" hasCustomPrompt="1"/>
          </p:nvPr>
        </p:nvSpPr>
        <p:spPr>
          <a:xfrm>
            <a:off x="0" y="0"/>
            <a:ext cx="12196445" cy="6868160"/>
          </a:xfrm>
        </p:spPr>
        <p:txBody>
          <a:bodyPr vert="horz" lIns="101600" tIns="0" rIns="82550" bIns="0"/>
          <a:lstStyle>
            <a:lvl1pPr marL="228600" lvl="0" indent="-228600" algn="l" defTabSz="914400">
              <a:lnSpc>
                <a:spcPct val="130000"/>
              </a:lnSpc>
              <a:spcBef>
                <a:spcPts val="0"/>
              </a:spcBef>
              <a:spcAft>
                <a:spcPts val="1000"/>
              </a:spcAft>
              <a:buFont typeface="Arial" panose="020B0604020202020204" pitchFamily="34" charset="0"/>
              <a:buChar char="•"/>
              <a:defRPr lang="zh-CN" sz="2400" b="0" i="0" u="none" strike="noStrike" kern="1200" spc="150" baseline="0">
                <a:solidFill>
                  <a:schemeClr val="tx1">
                    <a:lumMod val="75000"/>
                    <a:lumOff val="25000"/>
                  </a:schemeClr>
                </a:solidFill>
                <a:latin typeface="微软雅黑" panose="020B0503020204020204" charset="-122"/>
                <a:ea typeface="微软雅黑" panose="020B0503020204020204" charset="-122"/>
              </a:defRPr>
            </a:lvl1pPr>
            <a:lvl2pPr marL="457200" lvl="1" indent="0" algn="l" defTabSz="914400">
              <a:lnSpc>
                <a:spcPct val="130000"/>
              </a:lnSpc>
              <a:spcBef>
                <a:spcPts val="0"/>
              </a:spcBef>
              <a:spcAft>
                <a:spcPts val="1000"/>
              </a:spcAft>
              <a:buFont typeface="Arial" panose="020B0604020202020204" pitchFamily="34" charset="0"/>
              <a:buNone/>
              <a:defRPr lang="zh-CN" sz="2400" b="0" i="0" u="none" strike="noStrike" kern="1200" spc="150" baseline="0">
                <a:solidFill>
                  <a:schemeClr val="tx1">
                    <a:lumMod val="75000"/>
                    <a:lumOff val="25000"/>
                  </a:schemeClr>
                </a:solidFill>
                <a:latin typeface="微软雅黑" panose="020B0503020204020204" charset="-122"/>
                <a:ea typeface="微软雅黑" panose="020B0503020204020204" charset="-122"/>
              </a:defRPr>
            </a:lvl2pPr>
            <a:lvl3pPr marL="1143000" lvl="2" indent="-228600" algn="l" defTabSz="914400">
              <a:lnSpc>
                <a:spcPct val="130000"/>
              </a:lnSpc>
              <a:spcBef>
                <a:spcPts val="0"/>
              </a:spcBef>
              <a:spcAft>
                <a:spcPts val="1000"/>
              </a:spcAft>
              <a:buFont typeface="Arial" panose="020B0604020202020204" pitchFamily="34" charset="0"/>
              <a:buChar char="•"/>
              <a:defRPr lang="zh-CN" sz="2400" b="0" i="0" u="none" strike="noStrike" kern="1200" spc="150" baseline="0">
                <a:solidFill>
                  <a:schemeClr val="tx1">
                    <a:lumMod val="75000"/>
                    <a:lumOff val="25000"/>
                  </a:schemeClr>
                </a:solidFill>
                <a:latin typeface="微软雅黑" panose="020B0503020204020204" charset="-122"/>
                <a:ea typeface="微软雅黑" panose="020B0503020204020204" charset="-122"/>
              </a:defRPr>
            </a:lvl3pPr>
            <a:lvl4pPr marL="1600200" lvl="3" indent="-228600" algn="l" defTabSz="914400">
              <a:lnSpc>
                <a:spcPct val="130000"/>
              </a:lnSpc>
              <a:spcBef>
                <a:spcPts val="0"/>
              </a:spcBef>
              <a:spcAft>
                <a:spcPts val="1000"/>
              </a:spcAft>
              <a:buFont typeface="Arial" panose="020B0604020202020204" pitchFamily="34" charset="0"/>
              <a:buChar char="•"/>
              <a:defRPr lang="zh-CN" sz="2400" b="0" i="0" u="none" strike="noStrike" kern="1200" spc="150" baseline="0">
                <a:solidFill>
                  <a:schemeClr val="tx1">
                    <a:lumMod val="75000"/>
                    <a:lumOff val="25000"/>
                  </a:schemeClr>
                </a:solidFill>
                <a:latin typeface="微软雅黑" panose="020B0503020204020204" charset="-122"/>
                <a:ea typeface="微软雅黑" panose="020B0503020204020204" charset="-122"/>
              </a:defRPr>
            </a:lvl4pPr>
            <a:lvl5pPr marL="2057400" lvl="4" indent="-228600" algn="l" defTabSz="914400">
              <a:lnSpc>
                <a:spcPct val="130000"/>
              </a:lnSpc>
              <a:spcBef>
                <a:spcPts val="0"/>
              </a:spcBef>
              <a:spcAft>
                <a:spcPts val="1000"/>
              </a:spcAft>
              <a:buFont typeface="Arial" panose="020B0604020202020204" pitchFamily="34" charset="0"/>
              <a:buChar char="•"/>
              <a:defRPr lang="zh-CN" sz="2400" b="0" i="0" u="none" strike="noStrike" kern="1200" spc="150" baseline="0">
                <a:solidFill>
                  <a:schemeClr val="tx1">
                    <a:lumMod val="75000"/>
                    <a:lumOff val="25000"/>
                  </a:schemeClr>
                </a:solidFill>
                <a:latin typeface="微软雅黑" panose="020B0503020204020204" charset="-122"/>
                <a:ea typeface="微软雅黑" panose="020B0503020204020204" charset="-122"/>
              </a:defRPr>
            </a:lvl5pPr>
          </a:lstStyle>
          <a:p>
            <a:pPr lvl="0"/>
            <a:r>
              <a:t>单击此处编辑正文</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两联图片">
    <p:spTree>
      <p:nvGrpSpPr>
        <p:cNvPr id="1" name=""/>
        <p:cNvGrpSpPr/>
        <p:nvPr/>
      </p:nvGrpSpPr>
      <p:grpSpPr>
        <a:xfrm>
          <a:off x="0" y="0"/>
          <a:ext cx="0" cy="0"/>
          <a:chOff x="0" y="0"/>
          <a:chExt cx="0" cy="0"/>
        </a:xfrm>
      </p:grpSpPr>
      <p:sp>
        <p:nvSpPr>
          <p:cNvPr id="2" name="内容占位符 1"/>
          <p:cNvSpPr>
            <a:spLocks noGrp="1"/>
          </p:cNvSpPr>
          <p:nvPr>
            <p:ph idx="2" hasCustomPrompt="1"/>
          </p:nvPr>
        </p:nvSpPr>
        <p:spPr>
          <a:xfrm>
            <a:off x="467995" y="565150"/>
            <a:ext cx="5400040" cy="5727700"/>
          </a:xfrm>
        </p:spPr>
        <p:txBody>
          <a:bodyPr vert="horz" lIns="101600" tIns="0" rIns="82550" bIns="0"/>
          <a:lstStyle>
            <a:lvl1pPr marL="228600" lvl="0" indent="-228600" algn="l" defTabSz="914400">
              <a:lnSpc>
                <a:spcPct val="130000"/>
              </a:lnSpc>
              <a:spcBef>
                <a:spcPts val="0"/>
              </a:spcBef>
              <a:spcAft>
                <a:spcPts val="1000"/>
              </a:spcAft>
              <a:buFont typeface="Arial" panose="020B0604020202020204" pitchFamily="34" charset="0"/>
              <a:buChar char="•"/>
              <a:defRPr lang="zh-CN" sz="2400" b="0" i="0" u="none" strike="noStrike" kern="1200" spc="150" baseline="0">
                <a:solidFill>
                  <a:schemeClr val="tx1">
                    <a:lumMod val="75000"/>
                    <a:lumOff val="25000"/>
                  </a:schemeClr>
                </a:solidFill>
                <a:latin typeface="微软雅黑" panose="020B0503020204020204" charset="-122"/>
                <a:ea typeface="微软雅黑" panose="020B0503020204020204" charset="-122"/>
              </a:defRPr>
            </a:lvl1pPr>
            <a:lvl2pPr marL="685800" lvl="1" indent="-228600" algn="l" defTabSz="914400">
              <a:lnSpc>
                <a:spcPct val="130000"/>
              </a:lnSpc>
              <a:spcBef>
                <a:spcPts val="0"/>
              </a:spcBef>
              <a:spcAft>
                <a:spcPts val="1000"/>
              </a:spcAft>
              <a:buFont typeface="Arial" panose="020B0604020202020204" pitchFamily="34" charset="0"/>
              <a:buChar char="•"/>
              <a:defRPr lang="zh-CN" sz="2400" b="0" i="0" u="none" strike="noStrike" kern="1200" spc="150" baseline="0">
                <a:solidFill>
                  <a:schemeClr val="tx1">
                    <a:lumMod val="75000"/>
                    <a:lumOff val="25000"/>
                  </a:schemeClr>
                </a:solidFill>
                <a:latin typeface="微软雅黑" panose="020B0503020204020204" charset="-122"/>
                <a:ea typeface="微软雅黑" panose="020B0503020204020204" charset="-122"/>
              </a:defRPr>
            </a:lvl2pPr>
            <a:lvl3pPr marL="1143000" lvl="2" indent="-228600" algn="l" defTabSz="914400">
              <a:lnSpc>
                <a:spcPct val="130000"/>
              </a:lnSpc>
              <a:spcBef>
                <a:spcPts val="0"/>
              </a:spcBef>
              <a:spcAft>
                <a:spcPts val="1000"/>
              </a:spcAft>
              <a:buFont typeface="Arial" panose="020B0604020202020204" pitchFamily="34" charset="0"/>
              <a:buChar char="•"/>
              <a:defRPr lang="zh-CN" sz="2400" b="0" i="0" u="none" strike="noStrike" kern="1200" spc="150" baseline="0">
                <a:solidFill>
                  <a:schemeClr val="tx1">
                    <a:lumMod val="75000"/>
                    <a:lumOff val="25000"/>
                  </a:schemeClr>
                </a:solidFill>
                <a:latin typeface="微软雅黑" panose="020B0503020204020204" charset="-122"/>
                <a:ea typeface="微软雅黑" panose="020B0503020204020204" charset="-122"/>
              </a:defRPr>
            </a:lvl3pPr>
            <a:lvl4pPr marL="1600200" lvl="3" indent="-228600" algn="l" defTabSz="914400">
              <a:lnSpc>
                <a:spcPct val="130000"/>
              </a:lnSpc>
              <a:spcBef>
                <a:spcPts val="0"/>
              </a:spcBef>
              <a:spcAft>
                <a:spcPts val="1000"/>
              </a:spcAft>
              <a:buFont typeface="Arial" panose="020B0604020202020204" pitchFamily="34" charset="0"/>
              <a:buChar char="•"/>
              <a:defRPr lang="zh-CN" sz="2400" b="0" i="0" u="none" strike="noStrike" kern="1200" spc="150" baseline="0">
                <a:solidFill>
                  <a:schemeClr val="tx1">
                    <a:lumMod val="75000"/>
                    <a:lumOff val="25000"/>
                  </a:schemeClr>
                </a:solidFill>
                <a:latin typeface="微软雅黑" panose="020B0503020204020204" charset="-122"/>
                <a:ea typeface="微软雅黑" panose="020B0503020204020204" charset="-122"/>
              </a:defRPr>
            </a:lvl4pPr>
            <a:lvl5pPr marL="2057400" lvl="4" indent="-228600" algn="l" defTabSz="914400">
              <a:lnSpc>
                <a:spcPct val="130000"/>
              </a:lnSpc>
              <a:spcBef>
                <a:spcPts val="0"/>
              </a:spcBef>
              <a:spcAft>
                <a:spcPts val="1000"/>
              </a:spcAft>
              <a:buFont typeface="Arial" panose="020B0604020202020204" pitchFamily="34" charset="0"/>
              <a:buChar char="•"/>
              <a:defRPr lang="zh-CN" sz="2400" b="0" i="0" u="none" strike="noStrike" kern="1200" spc="150" baseline="0">
                <a:solidFill>
                  <a:schemeClr val="tx1">
                    <a:lumMod val="75000"/>
                    <a:lumOff val="25000"/>
                  </a:schemeClr>
                </a:solidFill>
                <a:latin typeface="微软雅黑" panose="020B0503020204020204" charset="-122"/>
                <a:ea typeface="微软雅黑" panose="020B0503020204020204" charset="-122"/>
              </a:defRPr>
            </a:lvl5pPr>
          </a:lstStyle>
          <a:p>
            <a:pPr lvl="0"/>
            <a:r>
              <a:t>单击此处编辑正文</a:t>
            </a:r>
          </a:p>
        </p:txBody>
      </p:sp>
      <p:sp>
        <p:nvSpPr>
          <p:cNvPr id="6" name="内容占位符 5"/>
          <p:cNvSpPr>
            <a:spLocks noGrp="1"/>
          </p:cNvSpPr>
          <p:nvPr>
            <p:ph idx="13" hasCustomPrompt="1"/>
          </p:nvPr>
        </p:nvSpPr>
        <p:spPr>
          <a:xfrm>
            <a:off x="6287770" y="565150"/>
            <a:ext cx="5400040" cy="5727700"/>
          </a:xfrm>
        </p:spPr>
        <p:txBody>
          <a:bodyPr vert="horz" lIns="101600" tIns="0" rIns="82550" bIns="0"/>
          <a:lstStyle>
            <a:lvl1pPr marL="228600" lvl="0" indent="-228600" algn="l" defTabSz="914400">
              <a:lnSpc>
                <a:spcPct val="130000"/>
              </a:lnSpc>
              <a:spcBef>
                <a:spcPts val="0"/>
              </a:spcBef>
              <a:spcAft>
                <a:spcPts val="1000"/>
              </a:spcAft>
              <a:buFont typeface="Arial" panose="020B0604020202020204" pitchFamily="34" charset="0"/>
              <a:buChar char="•"/>
              <a:defRPr lang="zh-CN" sz="2400" b="0" i="0" u="none" strike="noStrike" kern="1200" spc="150" baseline="0">
                <a:solidFill>
                  <a:schemeClr val="tx1">
                    <a:lumMod val="75000"/>
                    <a:lumOff val="25000"/>
                  </a:schemeClr>
                </a:solidFill>
                <a:latin typeface="微软雅黑" panose="020B0503020204020204" charset="-122"/>
                <a:ea typeface="微软雅黑" panose="020B0503020204020204" charset="-122"/>
              </a:defRPr>
            </a:lvl1pPr>
            <a:lvl2pPr marL="685800" lvl="1" indent="-228600" algn="l" defTabSz="914400">
              <a:lnSpc>
                <a:spcPct val="130000"/>
              </a:lnSpc>
              <a:spcBef>
                <a:spcPts val="0"/>
              </a:spcBef>
              <a:spcAft>
                <a:spcPts val="1000"/>
              </a:spcAft>
              <a:buFont typeface="Arial" panose="020B0604020202020204" pitchFamily="34" charset="0"/>
              <a:buChar char="•"/>
              <a:defRPr lang="zh-CN" sz="2400" b="0" i="0" u="none" strike="noStrike" kern="1200" spc="150" baseline="0">
                <a:solidFill>
                  <a:schemeClr val="tx1">
                    <a:lumMod val="75000"/>
                    <a:lumOff val="25000"/>
                  </a:schemeClr>
                </a:solidFill>
                <a:latin typeface="微软雅黑" panose="020B0503020204020204" charset="-122"/>
                <a:ea typeface="微软雅黑" panose="020B0503020204020204" charset="-122"/>
              </a:defRPr>
            </a:lvl2pPr>
            <a:lvl3pPr marL="1143000" lvl="2" indent="-228600" algn="l" defTabSz="914400">
              <a:lnSpc>
                <a:spcPct val="130000"/>
              </a:lnSpc>
              <a:spcBef>
                <a:spcPts val="0"/>
              </a:spcBef>
              <a:spcAft>
                <a:spcPts val="1000"/>
              </a:spcAft>
              <a:buFont typeface="Arial" panose="020B0604020202020204" pitchFamily="34" charset="0"/>
              <a:buChar char="•"/>
              <a:defRPr lang="zh-CN" sz="2400" b="0" i="0" u="none" strike="noStrike" kern="1200" spc="150" baseline="0">
                <a:solidFill>
                  <a:schemeClr val="tx1">
                    <a:lumMod val="75000"/>
                    <a:lumOff val="25000"/>
                  </a:schemeClr>
                </a:solidFill>
                <a:latin typeface="微软雅黑" panose="020B0503020204020204" charset="-122"/>
                <a:ea typeface="微软雅黑" panose="020B0503020204020204" charset="-122"/>
              </a:defRPr>
            </a:lvl3pPr>
            <a:lvl4pPr marL="1600200" lvl="3" indent="-228600" algn="l" defTabSz="914400">
              <a:lnSpc>
                <a:spcPct val="130000"/>
              </a:lnSpc>
              <a:spcBef>
                <a:spcPts val="0"/>
              </a:spcBef>
              <a:spcAft>
                <a:spcPts val="1000"/>
              </a:spcAft>
              <a:buFont typeface="Arial" panose="020B0604020202020204" pitchFamily="34" charset="0"/>
              <a:buChar char="•"/>
              <a:defRPr lang="zh-CN" sz="2400" b="0" i="0" u="none" strike="noStrike" kern="1200" spc="150" baseline="0">
                <a:solidFill>
                  <a:schemeClr val="tx1">
                    <a:lumMod val="75000"/>
                    <a:lumOff val="25000"/>
                  </a:schemeClr>
                </a:solidFill>
                <a:latin typeface="微软雅黑" panose="020B0503020204020204" charset="-122"/>
                <a:ea typeface="微软雅黑" panose="020B0503020204020204" charset="-122"/>
              </a:defRPr>
            </a:lvl4pPr>
            <a:lvl5pPr marL="2057400" lvl="4" indent="-228600" algn="l" defTabSz="914400">
              <a:lnSpc>
                <a:spcPct val="130000"/>
              </a:lnSpc>
              <a:spcBef>
                <a:spcPts val="0"/>
              </a:spcBef>
              <a:spcAft>
                <a:spcPts val="1000"/>
              </a:spcAft>
              <a:buFont typeface="Arial" panose="020B0604020202020204" pitchFamily="34" charset="0"/>
              <a:buChar char="•"/>
              <a:defRPr lang="zh-CN" sz="2400" b="0" i="0" u="none" strike="noStrike" kern="1200" spc="150" baseline="0">
                <a:solidFill>
                  <a:schemeClr val="tx1">
                    <a:lumMod val="75000"/>
                    <a:lumOff val="25000"/>
                  </a:schemeClr>
                </a:solidFill>
                <a:latin typeface="微软雅黑" panose="020B0503020204020204" charset="-122"/>
                <a:ea typeface="微软雅黑" panose="020B0503020204020204" charset="-122"/>
              </a:defRPr>
            </a:lvl5pPr>
          </a:lstStyle>
          <a:p>
            <a:pPr lvl="0"/>
            <a:r>
              <a:t>单击此处编辑正文</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69882" y="623591"/>
            <a:ext cx="10852237" cy="899167"/>
          </a:xfrm>
        </p:spPr>
        <p:txBody>
          <a:bodyPr vert="horz" lIns="101600" tIns="38100" rIns="25400" bIns="38100" anchor="ctr" anchorCtr="0"/>
          <a:lstStyle>
            <a:lvl1pPr marL="0" lvl="0" algn="ctr" defTabSz="914400">
              <a:lnSpc>
                <a:spcPct val="100000"/>
              </a:lnSpc>
              <a:buNone/>
              <a:defRPr lang="zh-CN" sz="3200" b="0" i="0" u="none" strike="noStrike" kern="1200" spc="600" baseline="0">
                <a:solidFill>
                  <a:schemeClr val="tx1"/>
                </a:solidFill>
                <a:latin typeface="微软雅黑" panose="020B0503020204020204" charset="-122"/>
                <a:ea typeface="微软雅黑" panose="020B0503020204020204" charset="-122"/>
              </a:defRPr>
            </a:lvl1pPr>
          </a:lstStyle>
          <a:p>
            <a:pPr lvl="0"/>
            <a:r>
              <a:t>单击此处编辑标题</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空白">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封面页">
    <p:bg>
      <p:bgPr>
        <a:solidFill>
          <a:schemeClr val="accent1"/>
        </a:solidFill>
        <a:effectLst/>
      </p:bgPr>
    </p:bg>
    <p:spTree>
      <p:nvGrpSpPr>
        <p:cNvPr id="1" name=""/>
        <p:cNvGrpSpPr/>
        <p:nvPr/>
      </p:nvGrpSpPr>
      <p:grpSpPr>
        <a:xfrm>
          <a:off x="0" y="0"/>
          <a:ext cx="0" cy="0"/>
          <a:chOff x="0" y="0"/>
          <a:chExt cx="0" cy="0"/>
        </a:xfrm>
      </p:grpSpPr>
      <p:sp>
        <p:nvSpPr>
          <p:cNvPr id="2" name="文本框 1"/>
          <p:cNvSpPr txBox="1"/>
          <p:nvPr/>
        </p:nvSpPr>
        <p:spPr>
          <a:xfrm>
            <a:off x="872455" y="254890"/>
            <a:ext cx="1213794" cy="4508927"/>
          </a:xfrm>
          <a:prstGeom prst="rect">
            <a:avLst/>
          </a:prstGeom>
          <a:noFill/>
        </p:spPr>
        <p:txBody>
          <a:bodyPr wrap="none">
            <a:spAutoFit/>
          </a:bodyPr>
          <a:lstStyle/>
          <a:p>
            <a:r>
              <a:rPr lang="en-US" sz="28700" b="1">
                <a:solidFill>
                  <a:srgbClr val="E1325F"/>
                </a:solidFill>
              </a:rPr>
              <a:t>’</a:t>
            </a:r>
            <a:endParaRPr lang="zh-CN" sz="28700" b="1">
              <a:solidFill>
                <a:srgbClr val="E1325F"/>
              </a:solidFill>
            </a:endParaRPr>
          </a:p>
        </p:txBody>
      </p:sp>
      <p:sp>
        <p:nvSpPr>
          <p:cNvPr id="4" name="文本占位符 3"/>
          <p:cNvSpPr>
            <a:spLocks noGrp="1"/>
          </p:cNvSpPr>
          <p:nvPr>
            <p:ph type="body" idx="10"/>
          </p:nvPr>
        </p:nvSpPr>
        <p:spPr>
          <a:xfrm>
            <a:off x="1119021" y="2060030"/>
            <a:ext cx="7711080" cy="2310857"/>
          </a:xfrm>
          <a:prstGeom prst="rect">
            <a:avLst/>
          </a:prstGeom>
        </p:spPr>
        <p:txBody>
          <a:bodyPr/>
          <a:lstStyle>
            <a:lvl1pPr marL="0" lvl="0" indent="0">
              <a:lnSpc>
                <a:spcPct val="100000"/>
              </a:lnSpc>
              <a:buNone/>
              <a:defRPr sz="7200" b="1">
                <a:solidFill>
                  <a:schemeClr val="bg1"/>
                </a:solidFill>
              </a:defRPr>
            </a:lvl1pPr>
          </a:lstStyle>
          <a:p>
            <a:pPr lvl="0"/>
            <a:endParaRPr lang="zh-CN"/>
          </a:p>
        </p:txBody>
      </p:sp>
      <p:sp>
        <p:nvSpPr>
          <p:cNvPr id="5" name="剪去对角的矩形 4"/>
          <p:cNvSpPr/>
          <p:nvPr/>
        </p:nvSpPr>
        <p:spPr>
          <a:xfrm>
            <a:off x="1119021" y="5419472"/>
            <a:ext cx="7711080" cy="392220"/>
          </a:xfrm>
          <a:prstGeom prst="snip2DiagRect">
            <a:avLst>
              <a:gd name="adj1" fmla="val 0"/>
              <a:gd name="adj2" fmla="val 27106"/>
            </a:avLst>
          </a:prstGeom>
          <a:solidFill>
            <a:srgbClr val="E1325F"/>
          </a:solidFill>
          <a:ln>
            <a:noFill/>
          </a:ln>
        </p:spPr>
        <p:txBody>
          <a:bodyPr anchor="ctr"/>
          <a:lstStyle/>
          <a:p>
            <a:pPr algn="ctr"/>
            <a:endParaRPr lang="zh-CN">
              <a:solidFill>
                <a:schemeClr val="lt1"/>
              </a:solidFill>
            </a:endParaRPr>
          </a:p>
        </p:txBody>
      </p:sp>
      <p:sp>
        <p:nvSpPr>
          <p:cNvPr id="6" name="文本占位符 3"/>
          <p:cNvSpPr>
            <a:spLocks noGrp="1"/>
          </p:cNvSpPr>
          <p:nvPr>
            <p:ph type="body" idx="11"/>
          </p:nvPr>
        </p:nvSpPr>
        <p:spPr>
          <a:xfrm>
            <a:off x="1602635" y="5418763"/>
            <a:ext cx="4607096" cy="392929"/>
          </a:xfrm>
          <a:prstGeom prst="rect">
            <a:avLst/>
          </a:prstGeom>
        </p:spPr>
        <p:txBody>
          <a:bodyPr anchor="ctr"/>
          <a:lstStyle>
            <a:lvl1pPr marL="0" lvl="0" indent="0">
              <a:lnSpc>
                <a:spcPct val="100000"/>
              </a:lnSpc>
              <a:buNone/>
              <a:defRPr sz="1800" b="1">
                <a:solidFill>
                  <a:schemeClr val="bg1"/>
                </a:solidFill>
              </a:defRPr>
            </a:lvl1pPr>
          </a:lstStyle>
          <a:p>
            <a:pPr lvl="0"/>
            <a:endParaRPr lang="zh-CN"/>
          </a:p>
        </p:txBody>
      </p:sp>
      <p:sp>
        <p:nvSpPr>
          <p:cNvPr id="7" name="文本占位符 3"/>
          <p:cNvSpPr>
            <a:spLocks noGrp="1"/>
          </p:cNvSpPr>
          <p:nvPr>
            <p:ph type="body" idx="12"/>
          </p:nvPr>
        </p:nvSpPr>
        <p:spPr>
          <a:xfrm>
            <a:off x="1119021" y="5966948"/>
            <a:ext cx="7711080" cy="392929"/>
          </a:xfrm>
          <a:prstGeom prst="rect">
            <a:avLst/>
          </a:prstGeom>
        </p:spPr>
        <p:txBody>
          <a:bodyPr anchor="ctr"/>
          <a:lstStyle>
            <a:lvl1pPr marL="0" lvl="0" indent="0">
              <a:lnSpc>
                <a:spcPct val="100000"/>
              </a:lnSpc>
              <a:buNone/>
              <a:defRPr sz="1800" b="0">
                <a:solidFill>
                  <a:schemeClr val="bg1"/>
                </a:solidFill>
              </a:defRPr>
            </a:lvl1pPr>
          </a:lstStyle>
          <a:p>
            <a:pPr lvl="0"/>
            <a:endParaRPr lang="zh-CN"/>
          </a:p>
        </p:txBody>
      </p:sp>
      <p:pic>
        <p:nvPicPr>
          <p:cNvPr id="8" name="图片 7"/>
          <p:cNvPicPr>
            <a:picLocks noChangeAspect="1"/>
          </p:cNvPicPr>
          <p:nvPr/>
        </p:nvPicPr>
        <p:blipFill>
          <a:blip r:embed="rId2"/>
          <a:stretch>
            <a:fillRect/>
          </a:stretch>
        </p:blipFill>
        <p:spPr>
          <a:xfrm>
            <a:off x="10016938" y="269689"/>
            <a:ext cx="1675129" cy="102142"/>
          </a:xfrm>
          <a:prstGeom prst="rect">
            <a:avLst/>
          </a:prstGeom>
        </p:spPr>
      </p:pic>
      <p:pic>
        <p:nvPicPr>
          <p:cNvPr id="9" name="Picture 2"/>
          <p:cNvPicPr>
            <a:picLocks noChangeAspect="1"/>
          </p:cNvPicPr>
          <p:nvPr/>
        </p:nvPicPr>
        <p:blipFill>
          <a:blip r:embed="rId3"/>
          <a:stretch>
            <a:fillRect/>
          </a:stretch>
        </p:blipFill>
        <p:spPr>
          <a:xfrm>
            <a:off x="9339662" y="158050"/>
            <a:ext cx="500205" cy="325419"/>
          </a:xfrm>
          <a:prstGeom prst="rect">
            <a:avLst/>
          </a:prstGeom>
          <a:noFill/>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标题 7"/>
          <p:cNvSpPr>
            <a:spLocks noGrp="1"/>
          </p:cNvSpPr>
          <p:nvPr>
            <p:ph type="title" hasCustomPrompt="1"/>
          </p:nvPr>
        </p:nvSpPr>
        <p:spPr>
          <a:xfrm>
            <a:off x="669882" y="581225"/>
            <a:ext cx="10852237" cy="648000"/>
          </a:xfrm>
        </p:spPr>
        <p:txBody>
          <a:bodyPr vert="horz" lIns="101600" tIns="38100" rIns="76200" bIns="38100" anchor="ctr" anchorCtr="0"/>
          <a:lstStyle>
            <a:lvl1pPr marL="0" lvl="0" algn="l" defTabSz="914400">
              <a:lnSpc>
                <a:spcPct val="100000"/>
              </a:lnSpc>
              <a:buNone/>
              <a:defRPr lang="zh-CN" sz="3200" b="1" i="0" u="none" strike="noStrike" kern="1200" spc="200" baseline="0">
                <a:solidFill>
                  <a:schemeClr val="tx1"/>
                </a:solidFill>
                <a:latin typeface="微软雅黑" panose="020B0503020204020204" charset="-122"/>
                <a:ea typeface="微软雅黑" panose="020B0503020204020204" charset="-122"/>
              </a:defRPr>
            </a:lvl1pPr>
          </a:lstStyle>
          <a:p>
            <a:pPr lvl="0"/>
            <a:r>
              <a:t>单击此处编辑标题</a:t>
            </a:r>
          </a:p>
        </p:txBody>
      </p:sp>
      <p:sp>
        <p:nvSpPr>
          <p:cNvPr id="9" name="文本占位符 8"/>
          <p:cNvSpPr>
            <a:spLocks noGrp="1"/>
          </p:cNvSpPr>
          <p:nvPr>
            <p:ph type="body" idx="1" hasCustomPrompt="1"/>
          </p:nvPr>
        </p:nvSpPr>
        <p:spPr>
          <a:xfrm>
            <a:off x="669925" y="1508125"/>
            <a:ext cx="10852150" cy="4749165"/>
          </a:xfrm>
          <a:prstGeom prst="rect">
            <a:avLst/>
          </a:prstGeom>
        </p:spPr>
        <p:txBody>
          <a:bodyPr vert="horz" lIns="101600" tIns="0" rIns="82550" bIns="0">
            <a:normAutofit/>
          </a:bodyPr>
          <a:lstStyle>
            <a:lvl1pPr lvl="0">
              <a:defRPr sz="2400"/>
            </a:lvl1pPr>
            <a:lvl2pPr lvl="1">
              <a:defRPr sz="2400"/>
            </a:lvl2pPr>
            <a:lvl3pPr lvl="2">
              <a:defRPr sz="2400"/>
            </a:lvl3pPr>
            <a:lvl4pPr lvl="3">
              <a:defRPr sz="2400"/>
            </a:lvl4pPr>
            <a:lvl5pPr lvl="4">
              <a:defRPr sz="2400"/>
            </a:lvl5pPr>
          </a:lstStyle>
          <a:p>
            <a:pPr lvl="0"/>
            <a:r>
              <a:rPr lang="zh-CN"/>
              <a:t>单击此处编辑正文</a:t>
            </a:r>
          </a:p>
          <a:p>
            <a:pPr lvl="0"/>
            <a:r>
              <a:rPr lang="zh-CN"/>
              <a:t>单击此处编辑正文</a:t>
            </a:r>
          </a:p>
          <a:p>
            <a:pPr lvl="0"/>
            <a:r>
              <a:rPr lang="zh-CN"/>
              <a:t>单击此处编辑正文</a:t>
            </a:r>
          </a:p>
          <a:p>
            <a:pPr lvl="0"/>
            <a:r>
              <a:rPr lang="zh-CN"/>
              <a:t>单击此处编辑正文</a:t>
            </a:r>
          </a:p>
          <a:p>
            <a:pPr lvl="0"/>
            <a:r>
              <a:rPr lang="zh-CN"/>
              <a:t>单击此处编辑正文</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lvl="0" algn="l" defTabSz="914400">
        <a:lnSpc>
          <a:spcPct val="100000"/>
        </a:lnSpc>
        <a:spcBef>
          <a:spcPct val="0"/>
        </a:spcBef>
        <a:buNone/>
        <a:defRPr sz="2800" b="1" u="none" strike="noStrike" kern="1200" spc="200">
          <a:solidFill>
            <a:schemeClr val="tx1"/>
          </a:solidFill>
          <a:latin typeface="微软雅黑" panose="020B0503020204020204" charset="-122"/>
          <a:ea typeface="微软雅黑" panose="020B0503020204020204" charset="-122"/>
        </a:defRPr>
      </a:lvl1pPr>
    </p:titleStyle>
    <p:bodyStyle>
      <a:lvl1pPr marL="228600" lvl="0" indent="-228600" algn="l" defTabSz="914400">
        <a:lnSpc>
          <a:spcPct val="130000"/>
        </a:lnSpc>
        <a:spcBef>
          <a:spcPts val="0"/>
        </a:spcBef>
        <a:spcAft>
          <a:spcPts val="1000"/>
        </a:spcAft>
        <a:buFont typeface="Arial" panose="020B0604020202020204" pitchFamily="34" charset="0"/>
        <a:buChar char="•"/>
        <a:defRPr sz="1600" u="none" strike="noStrike" kern="1200" spc="150" baseline="0">
          <a:solidFill>
            <a:schemeClr val="tx1"/>
          </a:solidFill>
          <a:latin typeface="微软雅黑" panose="020B0503020204020204" charset="-122"/>
          <a:ea typeface="微软雅黑" panose="020B0503020204020204" charset="-122"/>
        </a:defRPr>
      </a:lvl1pPr>
      <a:lvl2pPr marL="685800" lvl="1" indent="-228600" algn="l" defTabSz="914400">
        <a:lnSpc>
          <a:spcPct val="130000"/>
        </a:lnSpc>
        <a:spcBef>
          <a:spcPts val="0"/>
        </a:spcBef>
        <a:spcAft>
          <a:spcPts val="1000"/>
        </a:spcAft>
        <a:buFont typeface="Arial" panose="020B0604020202020204" pitchFamily="34" charset="0"/>
        <a:buChar char="•"/>
        <a:defRPr sz="1600" u="none" strike="noStrike" kern="1200" spc="150" baseline="0">
          <a:solidFill>
            <a:schemeClr val="tx1"/>
          </a:solidFill>
          <a:latin typeface="微软雅黑" panose="020B0503020204020204" charset="-122"/>
          <a:ea typeface="微软雅黑" panose="020B0503020204020204" charset="-122"/>
        </a:defRPr>
      </a:lvl2pPr>
      <a:lvl3pPr marL="1143000" lvl="2" indent="-228600" algn="l" defTabSz="914400">
        <a:lnSpc>
          <a:spcPct val="130000"/>
        </a:lnSpc>
        <a:spcBef>
          <a:spcPts val="0"/>
        </a:spcBef>
        <a:spcAft>
          <a:spcPts val="1000"/>
        </a:spcAft>
        <a:buFont typeface="Arial" panose="020B0604020202020204" pitchFamily="34" charset="0"/>
        <a:buChar char="•"/>
        <a:defRPr sz="1600" u="none" strike="noStrike" kern="1200" spc="150" baseline="0">
          <a:solidFill>
            <a:schemeClr val="tx1"/>
          </a:solidFill>
          <a:latin typeface="微软雅黑" panose="020B0503020204020204" charset="-122"/>
          <a:ea typeface="微软雅黑" panose="020B0503020204020204" charset="-122"/>
        </a:defRPr>
      </a:lvl3pPr>
      <a:lvl4pPr marL="1600200" lvl="3" indent="-228600" algn="l" defTabSz="914400">
        <a:lnSpc>
          <a:spcPct val="130000"/>
        </a:lnSpc>
        <a:spcBef>
          <a:spcPts val="0"/>
        </a:spcBef>
        <a:spcAft>
          <a:spcPts val="1000"/>
        </a:spcAft>
        <a:buFont typeface="Arial" panose="020B0604020202020204" pitchFamily="34" charset="0"/>
        <a:buChar char="•"/>
        <a:defRPr sz="1600" u="none" strike="noStrike" kern="1200" spc="150" baseline="0">
          <a:solidFill>
            <a:schemeClr val="tx1"/>
          </a:solidFill>
          <a:latin typeface="微软雅黑" panose="020B0503020204020204" charset="-122"/>
          <a:ea typeface="微软雅黑" panose="020B0503020204020204" charset="-122"/>
        </a:defRPr>
      </a:lvl4pPr>
      <a:lvl5pPr marL="2057400" lvl="4" indent="-228600" algn="l" defTabSz="914400">
        <a:lnSpc>
          <a:spcPct val="130000"/>
        </a:lnSpc>
        <a:spcBef>
          <a:spcPts val="0"/>
        </a:spcBef>
        <a:spcAft>
          <a:spcPts val="1000"/>
        </a:spcAft>
        <a:buFont typeface="Arial" panose="020B0604020202020204" pitchFamily="34" charset="0"/>
        <a:buChar char="•"/>
        <a:defRPr sz="1600" u="none" strike="noStrike" kern="1200" spc="150" baseline="0">
          <a:solidFill>
            <a:schemeClr val="tx1"/>
          </a:solidFill>
          <a:latin typeface="微软雅黑" panose="020B0503020204020204" charset="-122"/>
          <a:ea typeface="微软雅黑" panose="020B0503020204020204" charset="-122"/>
        </a:defRPr>
      </a:lvl5pPr>
      <a:lvl6pPr marL="2514600" lvl="5" indent="-228600" algn="l" defTabSz="914400">
        <a:lnSpc>
          <a:spcPct val="90000"/>
        </a:lnSpc>
        <a:spcBef>
          <a:spcPts val="500"/>
        </a:spcBef>
        <a:buFont typeface="Arial" panose="020B0604020202020204" pitchFamily="34" charset="0"/>
        <a:buChar char="•"/>
        <a:defRPr sz="1800" kern="1200">
          <a:solidFill>
            <a:schemeClr val="tx1"/>
          </a:solidFill>
          <a:latin typeface="Arial" panose="020B0604020202020204"/>
          <a:ea typeface="微软雅黑" panose="020B0503020204020204" charset="-122"/>
        </a:defRPr>
      </a:lvl6pPr>
      <a:lvl7pPr marL="2971800" lvl="6" indent="-228600" algn="l" defTabSz="914400">
        <a:lnSpc>
          <a:spcPct val="90000"/>
        </a:lnSpc>
        <a:spcBef>
          <a:spcPts val="500"/>
        </a:spcBef>
        <a:buFont typeface="Arial" panose="020B0604020202020204" pitchFamily="34" charset="0"/>
        <a:buChar char="•"/>
        <a:defRPr sz="1800" kern="1200">
          <a:solidFill>
            <a:schemeClr val="tx1"/>
          </a:solidFill>
          <a:latin typeface="Arial" panose="020B0604020202020204"/>
          <a:ea typeface="微软雅黑" panose="020B0503020204020204" charset="-122"/>
        </a:defRPr>
      </a:lvl7pPr>
      <a:lvl8pPr marL="3429000" lvl="7" indent="-228600" algn="l" defTabSz="914400">
        <a:lnSpc>
          <a:spcPct val="90000"/>
        </a:lnSpc>
        <a:spcBef>
          <a:spcPts val="500"/>
        </a:spcBef>
        <a:buFont typeface="Arial" panose="020B0604020202020204" pitchFamily="34" charset="0"/>
        <a:buChar char="•"/>
        <a:defRPr sz="1800" kern="1200">
          <a:solidFill>
            <a:schemeClr val="tx1"/>
          </a:solidFill>
          <a:latin typeface="Arial" panose="020B0604020202020204"/>
          <a:ea typeface="微软雅黑" panose="020B0503020204020204" charset="-122"/>
        </a:defRPr>
      </a:lvl8pPr>
      <a:lvl9pPr marL="3886200" lvl="8" indent="-228600" algn="l" defTabSz="914400">
        <a:lnSpc>
          <a:spcPct val="90000"/>
        </a:lnSpc>
        <a:spcBef>
          <a:spcPts val="500"/>
        </a:spcBef>
        <a:buFont typeface="Arial" panose="020B0604020202020204" pitchFamily="34" charset="0"/>
        <a:buChar char="•"/>
        <a:defRPr sz="1800" kern="1200">
          <a:solidFill>
            <a:schemeClr val="tx1"/>
          </a:solidFill>
          <a:latin typeface="Arial" panose="020B0604020202020204"/>
          <a:ea typeface="微软雅黑" panose="020B0503020204020204" charset="-122"/>
        </a:defRPr>
      </a:lvl9pPr>
    </p:bodyStyle>
    <p:otherStyle>
      <a:lvl1pPr marL="0" lvl="0" algn="l" defTabSz="914400">
        <a:defRPr sz="1800" kern="1200">
          <a:solidFill>
            <a:schemeClr val="tx1"/>
          </a:solidFill>
          <a:latin typeface="Arial" panose="020B0604020202020204"/>
          <a:ea typeface="微软雅黑" panose="020B0503020204020204" charset="-122"/>
        </a:defRPr>
      </a:lvl1pPr>
      <a:lvl2pPr marL="457200" lvl="1" algn="l" defTabSz="914400">
        <a:defRPr sz="1800" kern="1200">
          <a:solidFill>
            <a:schemeClr val="tx1"/>
          </a:solidFill>
          <a:latin typeface="Arial" panose="020B0604020202020204"/>
          <a:ea typeface="微软雅黑" panose="020B0503020204020204" charset="-122"/>
        </a:defRPr>
      </a:lvl2pPr>
      <a:lvl3pPr marL="914400" lvl="2" algn="l" defTabSz="914400">
        <a:defRPr sz="1800" kern="1200">
          <a:solidFill>
            <a:schemeClr val="tx1"/>
          </a:solidFill>
          <a:latin typeface="Arial" panose="020B0604020202020204"/>
          <a:ea typeface="微软雅黑" panose="020B0503020204020204" charset="-122"/>
        </a:defRPr>
      </a:lvl3pPr>
      <a:lvl4pPr marL="1371600" lvl="3" algn="l" defTabSz="914400">
        <a:defRPr sz="1800" kern="1200">
          <a:solidFill>
            <a:schemeClr val="tx1"/>
          </a:solidFill>
          <a:latin typeface="Arial" panose="020B0604020202020204"/>
          <a:ea typeface="微软雅黑" panose="020B0503020204020204" charset="-122"/>
        </a:defRPr>
      </a:lvl4pPr>
      <a:lvl5pPr marL="1828800" lvl="4" algn="l" defTabSz="914400">
        <a:defRPr sz="1800" kern="1200">
          <a:solidFill>
            <a:schemeClr val="tx1"/>
          </a:solidFill>
          <a:latin typeface="Arial" panose="020B0604020202020204"/>
          <a:ea typeface="微软雅黑" panose="020B0503020204020204" charset="-122"/>
        </a:defRPr>
      </a:lvl5pPr>
      <a:lvl6pPr marL="2286000" lvl="5" algn="l" defTabSz="914400">
        <a:defRPr sz="1800" kern="1200">
          <a:solidFill>
            <a:schemeClr val="tx1"/>
          </a:solidFill>
          <a:latin typeface="Arial" panose="020B0604020202020204"/>
          <a:ea typeface="微软雅黑" panose="020B0503020204020204" charset="-122"/>
        </a:defRPr>
      </a:lvl6pPr>
      <a:lvl7pPr marL="2743200" lvl="6" algn="l" defTabSz="914400">
        <a:defRPr sz="1800" kern="1200">
          <a:solidFill>
            <a:schemeClr val="tx1"/>
          </a:solidFill>
          <a:latin typeface="Arial" panose="020B0604020202020204"/>
          <a:ea typeface="微软雅黑" panose="020B0503020204020204" charset="-122"/>
        </a:defRPr>
      </a:lvl7pPr>
      <a:lvl8pPr marL="3200400" lvl="7" algn="l" defTabSz="914400">
        <a:defRPr sz="1800" kern="1200">
          <a:solidFill>
            <a:schemeClr val="tx1"/>
          </a:solidFill>
          <a:latin typeface="Arial" panose="020B0604020202020204"/>
          <a:ea typeface="微软雅黑" panose="020B0503020204020204" charset="-122"/>
        </a:defRPr>
      </a:lvl8pPr>
      <a:lvl9pPr marL="3657600" lvl="8" algn="l" defTabSz="914400">
        <a:defRPr sz="1800" kern="1200">
          <a:solidFill>
            <a:schemeClr val="tx1"/>
          </a:solidFill>
          <a:latin typeface="Arial" panose="020B0604020202020204"/>
          <a:ea typeface="微软雅黑" panose="020B0503020204020204" charset="-122"/>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Lst>
  <p:txStyles>
    <p:titleStyle>
      <a:lvl1pPr lvl="0" algn="l" defTabSz="914400">
        <a:lnSpc>
          <a:spcPct val="90000"/>
        </a:lnSpc>
        <a:spcBef>
          <a:spcPct val="0"/>
        </a:spcBef>
        <a:buNone/>
        <a:defRPr sz="4400" kern="1200">
          <a:solidFill>
            <a:schemeClr val="tx1"/>
          </a:solidFill>
          <a:latin typeface="微软雅黑" panose="020B0503020204020204" charset="-122"/>
          <a:ea typeface="微软雅黑" panose="020B0503020204020204" charset="-122"/>
        </a:defRPr>
      </a:lvl1pPr>
    </p:titleStyle>
    <p:bodyStyle>
      <a:lvl1pPr marL="228600" lvl="0" indent="-228600" algn="l" defTabSz="914400">
        <a:lnSpc>
          <a:spcPct val="90000"/>
        </a:lnSpc>
        <a:spcBef>
          <a:spcPts val="1000"/>
        </a:spcBef>
        <a:buFont typeface="Arial" panose="020B0604020202020204" pitchFamily="34" charset="0"/>
        <a:buChar char="•"/>
        <a:defRPr sz="2800" kern="1200">
          <a:solidFill>
            <a:schemeClr val="tx1"/>
          </a:solidFill>
          <a:latin typeface="微软雅黑" panose="020B0503020204020204" charset="-122"/>
          <a:ea typeface="微软雅黑" panose="020B0503020204020204" charset="-122"/>
        </a:defRPr>
      </a:lvl1pPr>
      <a:lvl2pPr marL="685800" lvl="1" indent="-228600" algn="l" defTabSz="914400">
        <a:lnSpc>
          <a:spcPct val="90000"/>
        </a:lnSpc>
        <a:spcBef>
          <a:spcPts val="500"/>
        </a:spcBef>
        <a:buFont typeface="Arial" panose="020B0604020202020204" pitchFamily="34" charset="0"/>
        <a:buChar char="•"/>
        <a:defRPr sz="2400" kern="1200">
          <a:solidFill>
            <a:schemeClr val="tx1"/>
          </a:solidFill>
          <a:latin typeface="微软雅黑" panose="020B0503020204020204" charset="-122"/>
          <a:ea typeface="微软雅黑" panose="020B0503020204020204" charset="-122"/>
        </a:defRPr>
      </a:lvl2pPr>
      <a:lvl3pPr marL="1143000" lvl="2" indent="-228600" algn="l" defTabSz="914400">
        <a:lnSpc>
          <a:spcPct val="90000"/>
        </a:lnSpc>
        <a:spcBef>
          <a:spcPts val="5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defRPr>
      </a:lvl3pPr>
      <a:lvl4pPr marL="1600200" lvl="3" indent="-228600" algn="l" defTabSz="914400">
        <a:lnSpc>
          <a:spcPct val="90000"/>
        </a:lnSpc>
        <a:spcBef>
          <a:spcPts val="500"/>
        </a:spcBef>
        <a:buFont typeface="Arial" panose="020B0604020202020204" pitchFamily="34" charset="0"/>
        <a:buChar char="•"/>
        <a:defRPr sz="1800" kern="1200">
          <a:solidFill>
            <a:schemeClr val="tx1"/>
          </a:solidFill>
          <a:latin typeface="微软雅黑" panose="020B0503020204020204" charset="-122"/>
          <a:ea typeface="微软雅黑" panose="020B0503020204020204" charset="-122"/>
        </a:defRPr>
      </a:lvl4pPr>
      <a:lvl5pPr marL="2057400" lvl="4" indent="-228600" algn="l" defTabSz="914400">
        <a:lnSpc>
          <a:spcPct val="90000"/>
        </a:lnSpc>
        <a:spcBef>
          <a:spcPts val="500"/>
        </a:spcBef>
        <a:buFont typeface="Arial" panose="020B0604020202020204" pitchFamily="34" charset="0"/>
        <a:buChar char="•"/>
        <a:defRPr sz="1800" kern="1200">
          <a:solidFill>
            <a:schemeClr val="tx1"/>
          </a:solidFill>
          <a:latin typeface="微软雅黑" panose="020B0503020204020204" charset="-122"/>
          <a:ea typeface="微软雅黑" panose="020B0503020204020204" charset="-122"/>
        </a:defRPr>
      </a:lvl5pPr>
      <a:lvl6pPr marL="2514600" lvl="5" indent="-228600" algn="l" defTabSz="914400">
        <a:lnSpc>
          <a:spcPct val="90000"/>
        </a:lnSpc>
        <a:spcBef>
          <a:spcPts val="500"/>
        </a:spcBef>
        <a:buFont typeface="Arial" panose="020B0604020202020204" pitchFamily="34" charset="0"/>
        <a:buChar char="•"/>
        <a:defRPr sz="1800" kern="1200">
          <a:solidFill>
            <a:schemeClr val="tx1"/>
          </a:solidFill>
          <a:latin typeface="微软雅黑" panose="020B0503020204020204" charset="-122"/>
          <a:ea typeface="微软雅黑" panose="020B0503020204020204" charset="-122"/>
        </a:defRPr>
      </a:lvl6pPr>
      <a:lvl7pPr marL="2971800" lvl="6" indent="-228600" algn="l" defTabSz="914400">
        <a:lnSpc>
          <a:spcPct val="90000"/>
        </a:lnSpc>
        <a:spcBef>
          <a:spcPts val="500"/>
        </a:spcBef>
        <a:buFont typeface="Arial" panose="020B0604020202020204" pitchFamily="34" charset="0"/>
        <a:buChar char="•"/>
        <a:defRPr sz="1800" kern="1200">
          <a:solidFill>
            <a:schemeClr val="tx1"/>
          </a:solidFill>
          <a:latin typeface="微软雅黑" panose="020B0503020204020204" charset="-122"/>
          <a:ea typeface="微软雅黑" panose="020B0503020204020204" charset="-122"/>
        </a:defRPr>
      </a:lvl7pPr>
      <a:lvl8pPr marL="3429000" lvl="7" indent="-228600" algn="l" defTabSz="914400">
        <a:lnSpc>
          <a:spcPct val="90000"/>
        </a:lnSpc>
        <a:spcBef>
          <a:spcPts val="500"/>
        </a:spcBef>
        <a:buFont typeface="Arial" panose="020B0604020202020204" pitchFamily="34" charset="0"/>
        <a:buChar char="•"/>
        <a:defRPr sz="1800" kern="1200">
          <a:solidFill>
            <a:schemeClr val="tx1"/>
          </a:solidFill>
          <a:latin typeface="微软雅黑" panose="020B0503020204020204" charset="-122"/>
          <a:ea typeface="微软雅黑" panose="020B0503020204020204" charset="-122"/>
        </a:defRPr>
      </a:lvl8pPr>
      <a:lvl9pPr marL="3886200" lvl="8" indent="-228600" algn="l" defTabSz="914400">
        <a:lnSpc>
          <a:spcPct val="90000"/>
        </a:lnSpc>
        <a:spcBef>
          <a:spcPts val="500"/>
        </a:spcBef>
        <a:buFont typeface="Arial" panose="020B0604020202020204" pitchFamily="34" charset="0"/>
        <a:buChar char="•"/>
        <a:defRPr sz="1800" kern="1200">
          <a:solidFill>
            <a:schemeClr val="tx1"/>
          </a:solidFill>
          <a:latin typeface="微软雅黑" panose="020B0503020204020204" charset="-122"/>
          <a:ea typeface="微软雅黑" panose="020B0503020204020204" charset="-122"/>
        </a:defRPr>
      </a:lvl9pPr>
    </p:bodyStyle>
    <p:otherStyle>
      <a:lvl1pPr marL="0" lvl="0" algn="l" defTabSz="914400">
        <a:defRPr sz="1800" kern="1200">
          <a:solidFill>
            <a:schemeClr val="tx1"/>
          </a:solidFill>
          <a:latin typeface="微软雅黑" panose="020B0503020204020204" charset="-122"/>
          <a:ea typeface="微软雅黑" panose="020B0503020204020204" charset="-122"/>
        </a:defRPr>
      </a:lvl1pPr>
      <a:lvl2pPr marL="457200" lvl="1" algn="l" defTabSz="914400">
        <a:defRPr sz="1800" kern="1200">
          <a:solidFill>
            <a:schemeClr val="tx1"/>
          </a:solidFill>
          <a:latin typeface="微软雅黑" panose="020B0503020204020204" charset="-122"/>
          <a:ea typeface="微软雅黑" panose="020B0503020204020204" charset="-122"/>
        </a:defRPr>
      </a:lvl2pPr>
      <a:lvl3pPr marL="914400" lvl="2" algn="l" defTabSz="914400">
        <a:defRPr sz="1800" kern="1200">
          <a:solidFill>
            <a:schemeClr val="tx1"/>
          </a:solidFill>
          <a:latin typeface="微软雅黑" panose="020B0503020204020204" charset="-122"/>
          <a:ea typeface="微软雅黑" panose="020B0503020204020204" charset="-122"/>
        </a:defRPr>
      </a:lvl3pPr>
      <a:lvl4pPr marL="1371600" lvl="3" algn="l" defTabSz="914400">
        <a:defRPr sz="1800" kern="1200">
          <a:solidFill>
            <a:schemeClr val="tx1"/>
          </a:solidFill>
          <a:latin typeface="微软雅黑" panose="020B0503020204020204" charset="-122"/>
          <a:ea typeface="微软雅黑" panose="020B0503020204020204" charset="-122"/>
        </a:defRPr>
      </a:lvl4pPr>
      <a:lvl5pPr marL="1828800" lvl="4" algn="l" defTabSz="914400">
        <a:defRPr sz="1800" kern="1200">
          <a:solidFill>
            <a:schemeClr val="tx1"/>
          </a:solidFill>
          <a:latin typeface="微软雅黑" panose="020B0503020204020204" charset="-122"/>
          <a:ea typeface="微软雅黑" panose="020B0503020204020204" charset="-122"/>
        </a:defRPr>
      </a:lvl5pPr>
      <a:lvl6pPr marL="2286000" lvl="5" algn="l" defTabSz="914400">
        <a:defRPr sz="1800" kern="1200">
          <a:solidFill>
            <a:schemeClr val="tx1"/>
          </a:solidFill>
          <a:latin typeface="微软雅黑" panose="020B0503020204020204" charset="-122"/>
          <a:ea typeface="微软雅黑" panose="020B0503020204020204" charset="-122"/>
        </a:defRPr>
      </a:lvl6pPr>
      <a:lvl7pPr marL="2743200" lvl="6" algn="l" defTabSz="914400">
        <a:defRPr sz="1800" kern="1200">
          <a:solidFill>
            <a:schemeClr val="tx1"/>
          </a:solidFill>
          <a:latin typeface="微软雅黑" panose="020B0503020204020204" charset="-122"/>
          <a:ea typeface="微软雅黑" panose="020B0503020204020204" charset="-122"/>
        </a:defRPr>
      </a:lvl7pPr>
      <a:lvl8pPr marL="3200400" lvl="7" algn="l" defTabSz="914400">
        <a:defRPr sz="1800" kern="1200">
          <a:solidFill>
            <a:schemeClr val="tx1"/>
          </a:solidFill>
          <a:latin typeface="微软雅黑" panose="020B0503020204020204" charset="-122"/>
          <a:ea typeface="微软雅黑" panose="020B0503020204020204" charset="-122"/>
        </a:defRPr>
      </a:lvl8pPr>
      <a:lvl9pPr marL="3657600" lvl="8" algn="l" defTabSz="914400">
        <a:defRPr sz="1800" kern="1200">
          <a:solidFill>
            <a:schemeClr val="tx1"/>
          </a:solidFill>
          <a:latin typeface="微软雅黑" panose="020B0503020204020204" charset="-122"/>
          <a:ea typeface="微软雅黑" panose="020B0503020204020204" charset="-122"/>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Lst>
  <p:txStyles>
    <p:titleStyle>
      <a:lvl1pPr lvl="0" algn="l" defTabSz="914400">
        <a:lnSpc>
          <a:spcPct val="90000"/>
        </a:lnSpc>
        <a:spcBef>
          <a:spcPct val="0"/>
        </a:spcBef>
        <a:buNone/>
        <a:defRPr sz="4400" kern="1200">
          <a:solidFill>
            <a:schemeClr val="tx1"/>
          </a:solidFill>
          <a:latin typeface="Calibri Light" panose="020F0302020204030204"/>
          <a:ea typeface="宋体" panose="02010600030101010101" pitchFamily="2" charset="-122"/>
        </a:defRPr>
      </a:lvl1pPr>
    </p:titleStyle>
    <p:bodyStyle>
      <a:lvl1pPr marL="228600" lvl="0" indent="-228600" algn="l" defTabSz="914400">
        <a:lnSpc>
          <a:spcPct val="90000"/>
        </a:lnSpc>
        <a:spcBef>
          <a:spcPts val="1000"/>
        </a:spcBef>
        <a:buFont typeface="Arial" panose="020B0604020202020204" pitchFamily="34" charset="0"/>
        <a:buChar char="•"/>
        <a:defRPr sz="2800" kern="1200">
          <a:solidFill>
            <a:schemeClr val="tx1"/>
          </a:solidFill>
          <a:latin typeface="Calibri" panose="020F0502020204030204"/>
          <a:ea typeface="宋体" panose="02010600030101010101" pitchFamily="2" charset="-122"/>
        </a:defRPr>
      </a:lvl1pPr>
      <a:lvl2pPr marL="685800" lvl="1" indent="-228600" algn="l" defTabSz="914400">
        <a:lnSpc>
          <a:spcPct val="90000"/>
        </a:lnSpc>
        <a:spcBef>
          <a:spcPts val="500"/>
        </a:spcBef>
        <a:buFont typeface="Arial" panose="020B0604020202020204" pitchFamily="34" charset="0"/>
        <a:buChar char="•"/>
        <a:defRPr sz="2400" kern="1200">
          <a:solidFill>
            <a:schemeClr val="tx1"/>
          </a:solidFill>
          <a:latin typeface="Calibri" panose="020F0502020204030204"/>
          <a:ea typeface="宋体" panose="02010600030101010101" pitchFamily="2" charset="-122"/>
        </a:defRPr>
      </a:lvl2pPr>
      <a:lvl3pPr marL="1143000" lvl="2" indent="-228600" algn="l" defTabSz="914400">
        <a:lnSpc>
          <a:spcPct val="90000"/>
        </a:lnSpc>
        <a:spcBef>
          <a:spcPts val="500"/>
        </a:spcBef>
        <a:buFont typeface="Arial" panose="020B0604020202020204" pitchFamily="34" charset="0"/>
        <a:buChar char="•"/>
        <a:defRPr sz="2000" kern="1200">
          <a:solidFill>
            <a:schemeClr val="tx1"/>
          </a:solidFill>
          <a:latin typeface="Calibri" panose="020F0502020204030204"/>
          <a:ea typeface="宋体" panose="02010600030101010101" pitchFamily="2" charset="-122"/>
        </a:defRPr>
      </a:lvl3pPr>
      <a:lvl4pPr marL="1600200" lvl="3" indent="-228600" algn="l" defTabSz="914400">
        <a:lnSpc>
          <a:spcPct val="90000"/>
        </a:lnSpc>
        <a:spcBef>
          <a:spcPts val="500"/>
        </a:spcBef>
        <a:buFont typeface="Arial" panose="020B0604020202020204" pitchFamily="34" charset="0"/>
        <a:buChar char="•"/>
        <a:defRPr sz="1800" kern="1200">
          <a:solidFill>
            <a:schemeClr val="tx1"/>
          </a:solidFill>
          <a:latin typeface="Calibri" panose="020F0502020204030204"/>
          <a:ea typeface="宋体" panose="02010600030101010101" pitchFamily="2" charset="-122"/>
        </a:defRPr>
      </a:lvl4pPr>
      <a:lvl5pPr marL="2057400" lvl="4" indent="-228600" algn="l" defTabSz="914400">
        <a:lnSpc>
          <a:spcPct val="90000"/>
        </a:lnSpc>
        <a:spcBef>
          <a:spcPts val="500"/>
        </a:spcBef>
        <a:buFont typeface="Arial" panose="020B0604020202020204" pitchFamily="34" charset="0"/>
        <a:buChar char="•"/>
        <a:defRPr sz="1800" kern="1200">
          <a:solidFill>
            <a:schemeClr val="tx1"/>
          </a:solidFill>
          <a:latin typeface="Calibri" panose="020F0502020204030204"/>
          <a:ea typeface="宋体" panose="02010600030101010101" pitchFamily="2" charset="-122"/>
        </a:defRPr>
      </a:lvl5pPr>
      <a:lvl6pPr marL="2514600" lvl="5" indent="-228600" algn="l" defTabSz="914400">
        <a:lnSpc>
          <a:spcPct val="90000"/>
        </a:lnSpc>
        <a:spcBef>
          <a:spcPts val="500"/>
        </a:spcBef>
        <a:buFont typeface="Arial" panose="020B0604020202020204" pitchFamily="34" charset="0"/>
        <a:buChar char="•"/>
        <a:defRPr sz="1800" kern="1200">
          <a:solidFill>
            <a:schemeClr val="tx1"/>
          </a:solidFill>
          <a:latin typeface="Calibri" panose="020F0502020204030204"/>
          <a:ea typeface="宋体" panose="02010600030101010101" pitchFamily="2" charset="-122"/>
        </a:defRPr>
      </a:lvl6pPr>
      <a:lvl7pPr marL="2971800" lvl="6" indent="-228600" algn="l" defTabSz="914400">
        <a:lnSpc>
          <a:spcPct val="90000"/>
        </a:lnSpc>
        <a:spcBef>
          <a:spcPts val="500"/>
        </a:spcBef>
        <a:buFont typeface="Arial" panose="020B0604020202020204" pitchFamily="34" charset="0"/>
        <a:buChar char="•"/>
        <a:defRPr sz="1800" kern="1200">
          <a:solidFill>
            <a:schemeClr val="tx1"/>
          </a:solidFill>
          <a:latin typeface="Calibri" panose="020F0502020204030204"/>
          <a:ea typeface="宋体" panose="02010600030101010101" pitchFamily="2" charset="-122"/>
        </a:defRPr>
      </a:lvl7pPr>
      <a:lvl8pPr marL="3429000" lvl="7" indent="-228600" algn="l" defTabSz="914400">
        <a:lnSpc>
          <a:spcPct val="90000"/>
        </a:lnSpc>
        <a:spcBef>
          <a:spcPts val="500"/>
        </a:spcBef>
        <a:buFont typeface="Arial" panose="020B0604020202020204" pitchFamily="34" charset="0"/>
        <a:buChar char="•"/>
        <a:defRPr sz="1800" kern="1200">
          <a:solidFill>
            <a:schemeClr val="tx1"/>
          </a:solidFill>
          <a:latin typeface="Calibri" panose="020F0502020204030204"/>
          <a:ea typeface="宋体" panose="02010600030101010101" pitchFamily="2" charset="-122"/>
        </a:defRPr>
      </a:lvl8pPr>
      <a:lvl9pPr marL="3886200" lvl="8" indent="-228600" algn="l" defTabSz="914400">
        <a:lnSpc>
          <a:spcPct val="90000"/>
        </a:lnSpc>
        <a:spcBef>
          <a:spcPts val="500"/>
        </a:spcBef>
        <a:buFont typeface="Arial" panose="020B0604020202020204" pitchFamily="34" charset="0"/>
        <a:buChar char="•"/>
        <a:defRPr sz="1800" kern="1200">
          <a:solidFill>
            <a:schemeClr val="tx1"/>
          </a:solidFill>
          <a:latin typeface="Calibri" panose="020F0502020204030204"/>
          <a:ea typeface="宋体" panose="02010600030101010101" pitchFamily="2" charset="-122"/>
        </a:defRPr>
      </a:lvl9pPr>
    </p:bodyStyle>
    <p:otherStyle>
      <a:lvl1pPr marL="0" lvl="0" algn="l" defTabSz="914400">
        <a:defRPr sz="1800" kern="1200">
          <a:solidFill>
            <a:schemeClr val="tx1"/>
          </a:solidFill>
          <a:latin typeface="Calibri" panose="020F0502020204030204"/>
          <a:ea typeface="宋体" panose="02010600030101010101" pitchFamily="2" charset="-122"/>
        </a:defRPr>
      </a:lvl1pPr>
      <a:lvl2pPr marL="457200" lvl="1" algn="l" defTabSz="914400">
        <a:defRPr sz="1800" kern="1200">
          <a:solidFill>
            <a:schemeClr val="tx1"/>
          </a:solidFill>
          <a:latin typeface="Calibri" panose="020F0502020204030204"/>
          <a:ea typeface="宋体" panose="02010600030101010101" pitchFamily="2" charset="-122"/>
        </a:defRPr>
      </a:lvl2pPr>
      <a:lvl3pPr marL="914400" lvl="2" algn="l" defTabSz="914400">
        <a:defRPr sz="1800" kern="1200">
          <a:solidFill>
            <a:schemeClr val="tx1"/>
          </a:solidFill>
          <a:latin typeface="Calibri" panose="020F0502020204030204"/>
          <a:ea typeface="宋体" panose="02010600030101010101" pitchFamily="2" charset="-122"/>
        </a:defRPr>
      </a:lvl3pPr>
      <a:lvl4pPr marL="1371600" lvl="3" algn="l" defTabSz="914400">
        <a:defRPr sz="1800" kern="1200">
          <a:solidFill>
            <a:schemeClr val="tx1"/>
          </a:solidFill>
          <a:latin typeface="Calibri" panose="020F0502020204030204"/>
          <a:ea typeface="宋体" panose="02010600030101010101" pitchFamily="2" charset="-122"/>
        </a:defRPr>
      </a:lvl4pPr>
      <a:lvl5pPr marL="1828800" lvl="4" algn="l" defTabSz="914400">
        <a:defRPr sz="1800" kern="1200">
          <a:solidFill>
            <a:schemeClr val="tx1"/>
          </a:solidFill>
          <a:latin typeface="Calibri" panose="020F0502020204030204"/>
          <a:ea typeface="宋体" panose="02010600030101010101" pitchFamily="2" charset="-122"/>
        </a:defRPr>
      </a:lvl5pPr>
      <a:lvl6pPr marL="2286000" lvl="5" algn="l" defTabSz="914400">
        <a:defRPr sz="1800" kern="1200">
          <a:solidFill>
            <a:schemeClr val="tx1"/>
          </a:solidFill>
          <a:latin typeface="Calibri" panose="020F0502020204030204"/>
          <a:ea typeface="宋体" panose="02010600030101010101" pitchFamily="2" charset="-122"/>
        </a:defRPr>
      </a:lvl6pPr>
      <a:lvl7pPr marL="2743200" lvl="6" algn="l" defTabSz="914400">
        <a:defRPr sz="1800" kern="1200">
          <a:solidFill>
            <a:schemeClr val="tx1"/>
          </a:solidFill>
          <a:latin typeface="Calibri" panose="020F0502020204030204"/>
          <a:ea typeface="宋体" panose="02010600030101010101" pitchFamily="2" charset="-122"/>
        </a:defRPr>
      </a:lvl7pPr>
      <a:lvl8pPr marL="3200400" lvl="7" algn="l" defTabSz="914400">
        <a:defRPr sz="1800" kern="1200">
          <a:solidFill>
            <a:schemeClr val="tx1"/>
          </a:solidFill>
          <a:latin typeface="Calibri" panose="020F0502020204030204"/>
          <a:ea typeface="宋体" panose="02010600030101010101" pitchFamily="2" charset="-122"/>
        </a:defRPr>
      </a:lvl8pPr>
      <a:lvl9pPr marL="3657600" lvl="8" algn="l" defTabSz="914400">
        <a:defRPr sz="1800" kern="1200">
          <a:solidFill>
            <a:schemeClr val="tx1"/>
          </a:solidFill>
          <a:latin typeface="Calibri" panose="020F0502020204030204"/>
          <a:ea typeface="宋体" panose="02010600030101010101" pitchFamily="2" charset="-122"/>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0"/>
          </p:nvPr>
        </p:nvSpPr>
        <p:spPr>
          <a:xfrm>
            <a:off x="1322220" y="2784469"/>
            <a:ext cx="10869780" cy="2310857"/>
          </a:xfrm>
        </p:spPr>
        <p:txBody>
          <a:bodyPr/>
          <a:lstStyle/>
          <a:p>
            <a:r>
              <a:rPr lang="en-US" altLang="zh-CN" sz="4400" dirty="0"/>
              <a:t>23</a:t>
            </a:r>
            <a:r>
              <a:rPr lang="zh-CN" altLang="en-US" sz="4400" dirty="0"/>
              <a:t>赛季</a:t>
            </a:r>
            <a:endParaRPr lang="en-US" altLang="zh-CN" sz="4400" dirty="0"/>
          </a:p>
          <a:p>
            <a:r>
              <a:rPr lang="zh-CN" altLang="en-US" sz="4400" dirty="0"/>
              <a:t>裁判系统串口协议更新点讲解</a:t>
            </a:r>
            <a:endParaRPr lang="en-US" altLang="zh-CN" sz="4400" dirty="0"/>
          </a:p>
        </p:txBody>
      </p:sp>
      <p:sp>
        <p:nvSpPr>
          <p:cNvPr id="3" name="文本占位符 2"/>
          <p:cNvSpPr>
            <a:spLocks noGrp="1"/>
          </p:cNvSpPr>
          <p:nvPr>
            <p:ph type="body" idx="11"/>
          </p:nvPr>
        </p:nvSpPr>
        <p:spPr>
          <a:xfrm>
            <a:off x="1545663" y="5428569"/>
            <a:ext cx="7225276" cy="392929"/>
          </a:xfrm>
        </p:spPr>
        <p:txBody>
          <a:bodyPr/>
          <a:lstStyle/>
          <a:p>
            <a:pPr algn="r"/>
            <a:r>
              <a:rPr lang="en-US" altLang="zh-CN" dirty="0"/>
              <a:t>RM</a:t>
            </a:r>
            <a:r>
              <a:rPr lang="zh-CN" altLang="en-US" dirty="0"/>
              <a:t>规则组 </a:t>
            </a:r>
            <a:r>
              <a:rPr lang="en-US" altLang="zh-CN" dirty="0"/>
              <a:t>2023</a:t>
            </a:r>
            <a:r>
              <a:rPr lang="zh-CN" altLang="en-US" dirty="0"/>
              <a:t>年</a:t>
            </a:r>
            <a:r>
              <a:rPr lang="en-US" altLang="zh-CN" dirty="0"/>
              <a:t>1</a:t>
            </a:r>
            <a:r>
              <a:rPr lang="zh-CN" altLang="en-US" dirty="0"/>
              <a:t>月</a:t>
            </a:r>
            <a:endParaRPr lang="zh-CN" dirty="0">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0"/>
          </p:nvPr>
        </p:nvSpPr>
        <p:spPr>
          <a:xfrm>
            <a:off x="817194" y="-77878"/>
            <a:ext cx="10957694" cy="673768"/>
          </a:xfrm>
        </p:spPr>
        <p:txBody>
          <a:bodyPr/>
          <a:lstStyle/>
          <a:p>
            <a:pPr>
              <a:lnSpc>
                <a:spcPct val="150000"/>
              </a:lnSpc>
            </a:pPr>
            <a:r>
              <a:rPr lang="en-US" altLang="zh-CN" b="1" dirty="0">
                <a:solidFill>
                  <a:schemeClr val="bg1">
                    <a:lumMod val="95000"/>
                  </a:schemeClr>
                </a:solidFill>
              </a:rPr>
              <a:t>2023</a:t>
            </a:r>
            <a:r>
              <a:rPr lang="zh-CN" altLang="en-US" b="1" dirty="0">
                <a:solidFill>
                  <a:schemeClr val="bg1">
                    <a:lumMod val="95000"/>
                  </a:schemeClr>
                </a:solidFill>
              </a:rPr>
              <a:t>赛季中的多机通信</a:t>
            </a:r>
          </a:p>
        </p:txBody>
      </p:sp>
      <p:sp>
        <p:nvSpPr>
          <p:cNvPr id="4" name="文本框 3">
            <a:extLst>
              <a:ext uri="{FF2B5EF4-FFF2-40B4-BE49-F238E27FC236}">
                <a16:creationId xmlns:a16="http://schemas.microsoft.com/office/drawing/2014/main" id="{88665AC5-D790-4BC5-9E2D-89CE579C8385}"/>
              </a:ext>
            </a:extLst>
          </p:cNvPr>
          <p:cNvSpPr txBox="1"/>
          <p:nvPr/>
        </p:nvSpPr>
        <p:spPr>
          <a:xfrm>
            <a:off x="306474" y="848130"/>
            <a:ext cx="11468414" cy="2862322"/>
          </a:xfrm>
          <a:prstGeom prst="rect">
            <a:avLst/>
          </a:prstGeom>
          <a:noFill/>
        </p:spPr>
        <p:txBody>
          <a:bodyPr wrap="square" rtlCol="0">
            <a:spAutoFit/>
          </a:bodyPr>
          <a:lstStyle/>
          <a:p>
            <a:pPr>
              <a:lnSpc>
                <a:spcPct val="150000"/>
              </a:lnSpc>
            </a:pPr>
            <a:r>
              <a:rPr lang="zh-CN" altLang="en-US" b="1" dirty="0"/>
              <a:t>串口协议将新增：</a:t>
            </a:r>
            <a:endParaRPr lang="en-US" altLang="zh-CN" b="1" dirty="0"/>
          </a:p>
          <a:p>
            <a:pPr marL="285750" indent="-285750">
              <a:lnSpc>
                <a:spcPct val="150000"/>
              </a:lnSpc>
              <a:buFont typeface="Arial" panose="020B0604020202020204" pitchFamily="34" charset="0"/>
              <a:buChar char="•"/>
            </a:pPr>
            <a:r>
              <a:rPr lang="zh-CN" altLang="en-US" dirty="0"/>
              <a:t>对哨兵机器人的轨迹规划提供单独的协议，使哨兵可以向所有机器人</a:t>
            </a:r>
            <a:r>
              <a:rPr lang="en-US" altLang="zh-CN" dirty="0"/>
              <a:t>/</a:t>
            </a:r>
            <a:r>
              <a:rPr lang="zh-CN" altLang="en-US" dirty="0"/>
              <a:t>客户端发送</a:t>
            </a:r>
            <a:r>
              <a:rPr lang="zh-CN" altLang="en-US" dirty="0">
                <a:solidFill>
                  <a:srgbClr val="FF0000"/>
                </a:solidFill>
              </a:rPr>
              <a:t>自己的规划</a:t>
            </a:r>
            <a:r>
              <a:rPr lang="zh-CN" altLang="en-US" dirty="0"/>
              <a:t>信息（可以用来显式输出用于</a:t>
            </a:r>
            <a:r>
              <a:rPr lang="en-US" altLang="zh-CN" dirty="0"/>
              <a:t>debug</a:t>
            </a:r>
            <a:r>
              <a:rPr lang="zh-CN" altLang="en-US" dirty="0"/>
              <a:t>）</a:t>
            </a:r>
            <a:endParaRPr lang="en-US" altLang="zh-CN" dirty="0"/>
          </a:p>
          <a:p>
            <a:pPr>
              <a:lnSpc>
                <a:spcPct val="150000"/>
              </a:lnSpc>
            </a:pPr>
            <a:r>
              <a:rPr lang="zh-CN" altLang="en-US" dirty="0"/>
              <a:t>（暂定格式为一组点，包含以</a:t>
            </a:r>
            <a:r>
              <a:rPr lang="en-US" altLang="zh-CN" dirty="0"/>
              <a:t>10-30hz</a:t>
            </a:r>
            <a:r>
              <a:rPr lang="zh-CN" altLang="en-US" dirty="0"/>
              <a:t>发送的定位点（包含</a:t>
            </a:r>
            <a:r>
              <a:rPr lang="en-US" altLang="zh-CN" dirty="0" err="1"/>
              <a:t>x,y,z,yaw</a:t>
            </a:r>
            <a:r>
              <a:rPr lang="zh-CN" altLang="en-US" dirty="0"/>
              <a:t>）和</a:t>
            </a:r>
            <a:r>
              <a:rPr lang="en-US" altLang="zh-CN" dirty="0"/>
              <a:t>1hz</a:t>
            </a:r>
            <a:r>
              <a:rPr lang="zh-CN" altLang="en-US" dirty="0"/>
              <a:t>发送的轨迹规划（</a:t>
            </a:r>
            <a:r>
              <a:rPr lang="en-US" altLang="zh-CN" dirty="0"/>
              <a:t>50</a:t>
            </a:r>
            <a:r>
              <a:rPr lang="zh-CN" altLang="en-US" dirty="0"/>
              <a:t>个左右）有序点</a:t>
            </a:r>
            <a:r>
              <a:rPr lang="en-US" altLang="zh-CN" dirty="0"/>
              <a:t>(</a:t>
            </a:r>
            <a:r>
              <a:rPr lang="en-US" altLang="zh-CN" dirty="0" err="1"/>
              <a:t>x,y</a:t>
            </a:r>
            <a:r>
              <a:rPr lang="en-US" altLang="zh-CN" dirty="0"/>
              <a:t>)</a:t>
            </a:r>
            <a:r>
              <a:rPr lang="zh-CN" altLang="en-US" dirty="0"/>
              <a:t>）</a:t>
            </a:r>
            <a:endParaRPr lang="en-US" altLang="zh-CN" dirty="0"/>
          </a:p>
          <a:p>
            <a:pPr marL="285750" indent="-285750">
              <a:lnSpc>
                <a:spcPct val="150000"/>
              </a:lnSpc>
              <a:buFont typeface="Arial" panose="020B0604020202020204" pitchFamily="34" charset="0"/>
              <a:buChar char="•"/>
            </a:pPr>
            <a:r>
              <a:rPr lang="zh-CN" altLang="en-US" dirty="0"/>
              <a:t>对于哨兵机器人增加对队友坐标和雷达标记的敌方坐标的发送。</a:t>
            </a:r>
            <a:endParaRPr lang="en-US" altLang="zh-CN" dirty="0"/>
          </a:p>
          <a:p>
            <a:endParaRPr lang="zh-CN" altLang="en-US" dirty="0"/>
          </a:p>
        </p:txBody>
      </p:sp>
      <p:sp>
        <p:nvSpPr>
          <p:cNvPr id="7" name="文本框 6">
            <a:extLst>
              <a:ext uri="{FF2B5EF4-FFF2-40B4-BE49-F238E27FC236}">
                <a16:creationId xmlns:a16="http://schemas.microsoft.com/office/drawing/2014/main" id="{A684EA32-79D5-4053-B9C0-3AA4CDC4B46A}"/>
              </a:ext>
            </a:extLst>
          </p:cNvPr>
          <p:cNvSpPr txBox="1"/>
          <p:nvPr/>
        </p:nvSpPr>
        <p:spPr>
          <a:xfrm>
            <a:off x="10228083" y="6532775"/>
            <a:ext cx="3252248" cy="246221"/>
          </a:xfrm>
          <a:prstGeom prst="rect">
            <a:avLst/>
          </a:prstGeom>
          <a:noFill/>
        </p:spPr>
        <p:txBody>
          <a:bodyPr wrap="square" rtlCol="0">
            <a:spAutoFit/>
          </a:bodyPr>
          <a:lstStyle/>
          <a:p>
            <a:r>
              <a:rPr lang="en-US" altLang="zh-CN" sz="1000" dirty="0"/>
              <a:t>*</a:t>
            </a:r>
            <a:r>
              <a:rPr lang="zh-CN" altLang="en-US" sz="1000" dirty="0"/>
              <a:t>开发中，一切以实际发布为准</a:t>
            </a:r>
          </a:p>
        </p:txBody>
      </p:sp>
      <p:pic>
        <p:nvPicPr>
          <p:cNvPr id="3" name="震惊！红色警戒2里面的飞机和建筑居然可以使用路径点！ - 1.飞机和建筑可以路径点(Av285860840,P1)~4">
            <a:hlinkClick r:id="" action="ppaction://media"/>
            <a:extLst>
              <a:ext uri="{FF2B5EF4-FFF2-40B4-BE49-F238E27FC236}">
                <a16:creationId xmlns:a16="http://schemas.microsoft.com/office/drawing/2014/main" id="{17045D61-77A7-4ED5-A3D6-BEF939CAEB2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030025" y="2741476"/>
            <a:ext cx="4928872" cy="3277821"/>
          </a:xfrm>
          <a:prstGeom prst="rect">
            <a:avLst/>
          </a:prstGeom>
        </p:spPr>
      </p:pic>
      <p:pic>
        <p:nvPicPr>
          <p:cNvPr id="5" name="图片 4">
            <a:extLst>
              <a:ext uri="{FF2B5EF4-FFF2-40B4-BE49-F238E27FC236}">
                <a16:creationId xmlns:a16="http://schemas.microsoft.com/office/drawing/2014/main" id="{88C72E1D-8926-4B2C-98D5-19F79FB9F091}"/>
              </a:ext>
            </a:extLst>
          </p:cNvPr>
          <p:cNvPicPr>
            <a:picLocks noChangeAspect="1"/>
          </p:cNvPicPr>
          <p:nvPr/>
        </p:nvPicPr>
        <p:blipFill>
          <a:blip r:embed="rId6"/>
          <a:stretch>
            <a:fillRect/>
          </a:stretch>
        </p:blipFill>
        <p:spPr>
          <a:xfrm>
            <a:off x="817194" y="3429000"/>
            <a:ext cx="4113998" cy="3269191"/>
          </a:xfrm>
          <a:prstGeom prst="rect">
            <a:avLst/>
          </a:prstGeom>
        </p:spPr>
      </p:pic>
    </p:spTree>
    <p:extLst>
      <p:ext uri="{BB962C8B-B14F-4D97-AF65-F5344CB8AC3E}">
        <p14:creationId xmlns:p14="http://schemas.microsoft.com/office/powerpoint/2010/main" val="776933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0"/>
          </p:nvPr>
        </p:nvSpPr>
        <p:spPr>
          <a:xfrm>
            <a:off x="817194" y="-77878"/>
            <a:ext cx="10957694" cy="673768"/>
          </a:xfrm>
        </p:spPr>
        <p:txBody>
          <a:bodyPr/>
          <a:lstStyle/>
          <a:p>
            <a:pPr>
              <a:lnSpc>
                <a:spcPct val="150000"/>
              </a:lnSpc>
            </a:pPr>
            <a:r>
              <a:rPr lang="en-US" altLang="zh-CN" b="1" dirty="0">
                <a:solidFill>
                  <a:schemeClr val="bg1">
                    <a:lumMod val="95000"/>
                  </a:schemeClr>
                </a:solidFill>
              </a:rPr>
              <a:t>2023</a:t>
            </a:r>
            <a:r>
              <a:rPr lang="zh-CN" altLang="en-US" b="1" dirty="0">
                <a:solidFill>
                  <a:schemeClr val="bg1">
                    <a:lumMod val="95000"/>
                  </a:schemeClr>
                </a:solidFill>
              </a:rPr>
              <a:t>赛季中的多机通信</a:t>
            </a:r>
          </a:p>
        </p:txBody>
      </p:sp>
      <p:sp>
        <p:nvSpPr>
          <p:cNvPr id="4" name="文本框 3">
            <a:extLst>
              <a:ext uri="{FF2B5EF4-FFF2-40B4-BE49-F238E27FC236}">
                <a16:creationId xmlns:a16="http://schemas.microsoft.com/office/drawing/2014/main" id="{88665AC5-D790-4BC5-9E2D-89CE579C8385}"/>
              </a:ext>
            </a:extLst>
          </p:cNvPr>
          <p:cNvSpPr txBox="1"/>
          <p:nvPr/>
        </p:nvSpPr>
        <p:spPr>
          <a:xfrm>
            <a:off x="306474" y="1951066"/>
            <a:ext cx="11468414" cy="3277820"/>
          </a:xfrm>
          <a:prstGeom prst="rect">
            <a:avLst/>
          </a:prstGeom>
          <a:noFill/>
        </p:spPr>
        <p:txBody>
          <a:bodyPr wrap="square" rtlCol="0">
            <a:spAutoFit/>
          </a:bodyPr>
          <a:lstStyle/>
          <a:p>
            <a:pPr>
              <a:lnSpc>
                <a:spcPct val="150000"/>
              </a:lnSpc>
            </a:pPr>
            <a:r>
              <a:rPr lang="zh-CN" altLang="en-US" b="1" dirty="0"/>
              <a:t>串口协议将新增：</a:t>
            </a:r>
            <a:endParaRPr lang="en-US" altLang="zh-CN" b="1" dirty="0"/>
          </a:p>
          <a:p>
            <a:pPr marL="285750" indent="-285750">
              <a:lnSpc>
                <a:spcPct val="150000"/>
              </a:lnSpc>
              <a:buFont typeface="Arial" panose="020B0604020202020204" pitchFamily="34" charset="0"/>
              <a:buChar char="•"/>
            </a:pPr>
            <a:r>
              <a:rPr lang="zh-CN" altLang="en-US" dirty="0"/>
              <a:t>对哨兵机器人的轨迹规划提供单独的协议，使哨兵可以向所有机器人</a:t>
            </a:r>
            <a:r>
              <a:rPr lang="en-US" altLang="zh-CN" dirty="0"/>
              <a:t>/</a:t>
            </a:r>
            <a:r>
              <a:rPr lang="zh-CN" altLang="en-US" dirty="0"/>
              <a:t>客户端发送</a:t>
            </a:r>
            <a:r>
              <a:rPr lang="zh-CN" altLang="en-US" dirty="0">
                <a:solidFill>
                  <a:srgbClr val="FF0000"/>
                </a:solidFill>
              </a:rPr>
              <a:t>自己的规划</a:t>
            </a:r>
            <a:r>
              <a:rPr lang="zh-CN" altLang="en-US" dirty="0"/>
              <a:t>信息（可以用来显式输出用于</a:t>
            </a:r>
            <a:r>
              <a:rPr lang="en-US" altLang="zh-CN" dirty="0"/>
              <a:t>debug</a:t>
            </a:r>
            <a:r>
              <a:rPr lang="zh-CN" altLang="en-US" dirty="0"/>
              <a:t>）</a:t>
            </a:r>
            <a:endParaRPr lang="en-US" altLang="zh-CN" dirty="0"/>
          </a:p>
          <a:p>
            <a:pPr>
              <a:lnSpc>
                <a:spcPct val="150000"/>
              </a:lnSpc>
            </a:pPr>
            <a:r>
              <a:rPr lang="zh-CN" altLang="en-US" dirty="0"/>
              <a:t>（暂定格式为一组点，包含以</a:t>
            </a:r>
            <a:r>
              <a:rPr lang="en-US" altLang="zh-CN" dirty="0"/>
              <a:t>10-30hz</a:t>
            </a:r>
            <a:r>
              <a:rPr lang="zh-CN" altLang="en-US" dirty="0"/>
              <a:t>发送的定位点（包含</a:t>
            </a:r>
            <a:r>
              <a:rPr lang="en-US" altLang="zh-CN" dirty="0" err="1"/>
              <a:t>x,y,z,yaw</a:t>
            </a:r>
            <a:r>
              <a:rPr lang="zh-CN" altLang="en-US" dirty="0"/>
              <a:t>）和</a:t>
            </a:r>
            <a:r>
              <a:rPr lang="en-US" altLang="zh-CN" dirty="0"/>
              <a:t>1hz</a:t>
            </a:r>
            <a:r>
              <a:rPr lang="zh-CN" altLang="en-US" dirty="0"/>
              <a:t>发送的轨迹规划（</a:t>
            </a:r>
            <a:r>
              <a:rPr lang="en-US" altLang="zh-CN" dirty="0"/>
              <a:t>50</a:t>
            </a:r>
            <a:r>
              <a:rPr lang="zh-CN" altLang="en-US" dirty="0"/>
              <a:t>个左右）有序点</a:t>
            </a:r>
            <a:r>
              <a:rPr lang="en-US" altLang="zh-CN" dirty="0"/>
              <a:t>(</a:t>
            </a:r>
            <a:r>
              <a:rPr lang="en-US" altLang="zh-CN" dirty="0" err="1"/>
              <a:t>x,y</a:t>
            </a:r>
            <a:r>
              <a:rPr lang="en-US" altLang="zh-CN" dirty="0"/>
              <a:t>)</a:t>
            </a:r>
            <a:r>
              <a:rPr lang="zh-CN" altLang="en-US" dirty="0"/>
              <a:t>）</a:t>
            </a:r>
          </a:p>
          <a:p>
            <a:pPr marL="285750" indent="-285750">
              <a:lnSpc>
                <a:spcPct val="150000"/>
              </a:lnSpc>
              <a:buFont typeface="Arial" panose="020B0604020202020204" pitchFamily="34" charset="0"/>
              <a:buChar char="•"/>
            </a:pPr>
            <a:endParaRPr lang="en-US" altLang="zh-CN" dirty="0"/>
          </a:p>
          <a:p>
            <a:pPr marL="285750" indent="-285750">
              <a:lnSpc>
                <a:spcPct val="150000"/>
              </a:lnSpc>
              <a:buFont typeface="Arial" panose="020B0604020202020204" pitchFamily="34" charset="0"/>
              <a:buChar char="•"/>
            </a:pPr>
            <a:r>
              <a:rPr lang="zh-CN" altLang="en-US" dirty="0"/>
              <a:t>对于哨兵机器人增加对队友坐标和雷达标记的敌方坐标的发送。</a:t>
            </a:r>
            <a:endParaRPr lang="en-US" altLang="zh-CN" dirty="0"/>
          </a:p>
          <a:p>
            <a:endParaRPr lang="zh-CN" altLang="en-US" dirty="0"/>
          </a:p>
        </p:txBody>
      </p:sp>
      <p:pic>
        <p:nvPicPr>
          <p:cNvPr id="3" name="图片 2">
            <a:extLst>
              <a:ext uri="{FF2B5EF4-FFF2-40B4-BE49-F238E27FC236}">
                <a16:creationId xmlns:a16="http://schemas.microsoft.com/office/drawing/2014/main" id="{84DD5AB4-E495-4EAA-B24A-4B491FE4EC04}"/>
              </a:ext>
            </a:extLst>
          </p:cNvPr>
          <p:cNvPicPr>
            <a:picLocks noChangeAspect="1"/>
          </p:cNvPicPr>
          <p:nvPr/>
        </p:nvPicPr>
        <p:blipFill>
          <a:blip r:embed="rId3"/>
          <a:stretch>
            <a:fillRect/>
          </a:stretch>
        </p:blipFill>
        <p:spPr>
          <a:xfrm>
            <a:off x="0" y="77579"/>
            <a:ext cx="12192000" cy="6702842"/>
          </a:xfrm>
          <a:prstGeom prst="rect">
            <a:avLst/>
          </a:prstGeom>
        </p:spPr>
      </p:pic>
      <p:pic>
        <p:nvPicPr>
          <p:cNvPr id="7" name="图片 6">
            <a:extLst>
              <a:ext uri="{FF2B5EF4-FFF2-40B4-BE49-F238E27FC236}">
                <a16:creationId xmlns:a16="http://schemas.microsoft.com/office/drawing/2014/main" id="{F0FE5921-C4D7-494C-B806-53E844AA84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6853" y="36871"/>
            <a:ext cx="1228617" cy="714475"/>
          </a:xfrm>
          <a:prstGeom prst="rect">
            <a:avLst/>
          </a:prstGeom>
        </p:spPr>
      </p:pic>
      <p:pic>
        <p:nvPicPr>
          <p:cNvPr id="8" name="图片 7">
            <a:extLst>
              <a:ext uri="{FF2B5EF4-FFF2-40B4-BE49-F238E27FC236}">
                <a16:creationId xmlns:a16="http://schemas.microsoft.com/office/drawing/2014/main" id="{9A42F224-A081-4A58-98FF-FDA6AD45E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5470" y="36872"/>
            <a:ext cx="1162212" cy="714475"/>
          </a:xfrm>
          <a:prstGeom prst="rect">
            <a:avLst/>
          </a:prstGeom>
        </p:spPr>
      </p:pic>
      <p:pic>
        <p:nvPicPr>
          <p:cNvPr id="9" name="图片 8">
            <a:extLst>
              <a:ext uri="{FF2B5EF4-FFF2-40B4-BE49-F238E27FC236}">
                <a16:creationId xmlns:a16="http://schemas.microsoft.com/office/drawing/2014/main" id="{761DCD4F-56F1-4B33-B5F7-68EA4B2A0C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8168" y="77579"/>
            <a:ext cx="1162212" cy="714475"/>
          </a:xfrm>
          <a:prstGeom prst="rect">
            <a:avLst/>
          </a:prstGeom>
        </p:spPr>
      </p:pic>
      <p:pic>
        <p:nvPicPr>
          <p:cNvPr id="10" name="图片 9">
            <a:extLst>
              <a:ext uri="{FF2B5EF4-FFF2-40B4-BE49-F238E27FC236}">
                <a16:creationId xmlns:a16="http://schemas.microsoft.com/office/drawing/2014/main" id="{8AD36E17-8822-44DB-ADF3-BE8C72639F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4801" y="77579"/>
            <a:ext cx="1162212" cy="714475"/>
          </a:xfrm>
          <a:prstGeom prst="rect">
            <a:avLst/>
          </a:prstGeom>
        </p:spPr>
      </p:pic>
      <p:pic>
        <p:nvPicPr>
          <p:cNvPr id="11" name="图片 10">
            <a:extLst>
              <a:ext uri="{FF2B5EF4-FFF2-40B4-BE49-F238E27FC236}">
                <a16:creationId xmlns:a16="http://schemas.microsoft.com/office/drawing/2014/main" id="{684345FE-D7B0-484B-99C1-143A38B7CB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1434" y="77579"/>
            <a:ext cx="1162212" cy="714475"/>
          </a:xfrm>
          <a:prstGeom prst="rect">
            <a:avLst/>
          </a:prstGeom>
        </p:spPr>
      </p:pic>
      <p:pic>
        <p:nvPicPr>
          <p:cNvPr id="12" name="图片 11">
            <a:extLst>
              <a:ext uri="{FF2B5EF4-FFF2-40B4-BE49-F238E27FC236}">
                <a16:creationId xmlns:a16="http://schemas.microsoft.com/office/drawing/2014/main" id="{792FEE6C-AD6D-4459-9F72-17389D72C2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3549" y="6124508"/>
            <a:ext cx="1663626" cy="714475"/>
          </a:xfrm>
          <a:prstGeom prst="rect">
            <a:avLst/>
          </a:prstGeom>
        </p:spPr>
      </p:pic>
      <p:sp>
        <p:nvSpPr>
          <p:cNvPr id="13" name="矩形 12">
            <a:extLst>
              <a:ext uri="{FF2B5EF4-FFF2-40B4-BE49-F238E27FC236}">
                <a16:creationId xmlns:a16="http://schemas.microsoft.com/office/drawing/2014/main" id="{F3FBC689-7011-4519-810E-5D3CAA8CBC10}"/>
              </a:ext>
            </a:extLst>
          </p:cNvPr>
          <p:cNvSpPr/>
          <p:nvPr/>
        </p:nvSpPr>
        <p:spPr>
          <a:xfrm>
            <a:off x="5783549" y="1491512"/>
            <a:ext cx="5327099" cy="369332"/>
          </a:xfrm>
          <a:prstGeom prst="rect">
            <a:avLst/>
          </a:prstGeom>
        </p:spPr>
        <p:txBody>
          <a:bodyPr wrap="none">
            <a:spAutoFit/>
          </a:bodyPr>
          <a:lstStyle/>
          <a:p>
            <a:r>
              <a:rPr lang="zh-CN" altLang="en-US" dirty="0">
                <a:solidFill>
                  <a:schemeClr val="bg1"/>
                </a:solidFill>
              </a:rPr>
              <a:t>哨兵可以向所有机器人</a:t>
            </a:r>
            <a:r>
              <a:rPr lang="en-US" altLang="zh-CN" dirty="0">
                <a:solidFill>
                  <a:schemeClr val="bg1"/>
                </a:solidFill>
              </a:rPr>
              <a:t>/</a:t>
            </a:r>
            <a:r>
              <a:rPr lang="zh-CN" altLang="en-US" dirty="0">
                <a:solidFill>
                  <a:schemeClr val="bg1"/>
                </a:solidFill>
              </a:rPr>
              <a:t>客户端发送自己的规划信息</a:t>
            </a:r>
          </a:p>
        </p:txBody>
      </p:sp>
    </p:spTree>
    <p:extLst>
      <p:ext uri="{BB962C8B-B14F-4D97-AF65-F5344CB8AC3E}">
        <p14:creationId xmlns:p14="http://schemas.microsoft.com/office/powerpoint/2010/main" val="16762092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476229" y="2128780"/>
            <a:ext cx="3098800" cy="814582"/>
          </a:xfrm>
          <a:prstGeom prst="rect">
            <a:avLst/>
          </a:prstGeom>
          <a:noFill/>
        </p:spPr>
        <p:txBody>
          <a:bodyPr wrap="square">
            <a:spAutoFit/>
          </a:bodyPr>
          <a:lstStyle/>
          <a:p>
            <a:pPr>
              <a:lnSpc>
                <a:spcPct val="130000"/>
              </a:lnSpc>
              <a:spcBef>
                <a:spcPts val="600"/>
              </a:spcBef>
            </a:pPr>
            <a:r>
              <a:rPr lang="en-US" altLang="zh-CN" sz="4000" kern="0" dirty="0">
                <a:solidFill>
                  <a:srgbClr val="FFFFFF"/>
                </a:solidFill>
                <a:latin typeface="微软雅黑" panose="020B0503020204020204" charset="-122"/>
              </a:rPr>
              <a:t>Q&amp;A</a:t>
            </a:r>
            <a:endParaRPr lang="zh-CN" sz="1200" kern="0" dirty="0">
              <a:solidFill>
                <a:srgbClr val="FFFFFF"/>
              </a:solidFill>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3602022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235210" y="1993983"/>
            <a:ext cx="8279849" cy="1056394"/>
          </a:xfrm>
          <a:prstGeom prst="rect">
            <a:avLst/>
          </a:prstGeom>
          <a:noFill/>
        </p:spPr>
        <p:txBody>
          <a:bodyPr wrap="square"/>
          <a:lstStyle/>
          <a:p>
            <a:pPr>
              <a:lnSpc>
                <a:spcPct val="150000"/>
              </a:lnSpc>
            </a:pPr>
            <a:r>
              <a:rPr lang="zh-CN" altLang="en-US" sz="4000" b="1" dirty="0">
                <a:solidFill>
                  <a:schemeClr val="bg1">
                    <a:lumMod val="95000"/>
                  </a:schemeClr>
                </a:solidFill>
                <a:latin typeface="微软雅黑" panose="020B0503020204020204" charset="-122"/>
              </a:rPr>
              <a:t>全新的自定义控制器协议</a:t>
            </a:r>
          </a:p>
        </p:txBody>
      </p:sp>
    </p:spTree>
    <p:extLst>
      <p:ext uri="{BB962C8B-B14F-4D97-AF65-F5344CB8AC3E}">
        <p14:creationId xmlns:p14="http://schemas.microsoft.com/office/powerpoint/2010/main" val="29332078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457868D2-CCD0-4596-9AFF-197939B473B7}"/>
              </a:ext>
            </a:extLst>
          </p:cNvPr>
          <p:cNvPicPr>
            <a:picLocks noChangeAspect="1"/>
          </p:cNvPicPr>
          <p:nvPr/>
        </p:nvPicPr>
        <p:blipFill>
          <a:blip r:embed="rId3"/>
          <a:stretch>
            <a:fillRect/>
          </a:stretch>
        </p:blipFill>
        <p:spPr>
          <a:xfrm>
            <a:off x="5776279" y="850892"/>
            <a:ext cx="6257037" cy="5928104"/>
          </a:xfrm>
          <a:prstGeom prst="rect">
            <a:avLst/>
          </a:prstGeom>
        </p:spPr>
      </p:pic>
      <p:sp>
        <p:nvSpPr>
          <p:cNvPr id="2" name="文本占位符 1"/>
          <p:cNvSpPr>
            <a:spLocks noGrp="1"/>
          </p:cNvSpPr>
          <p:nvPr>
            <p:ph type="body" idx="10"/>
          </p:nvPr>
        </p:nvSpPr>
        <p:spPr>
          <a:xfrm>
            <a:off x="817194" y="-77878"/>
            <a:ext cx="10957694" cy="673768"/>
          </a:xfrm>
        </p:spPr>
        <p:txBody>
          <a:bodyPr/>
          <a:lstStyle/>
          <a:p>
            <a:pPr>
              <a:lnSpc>
                <a:spcPct val="150000"/>
              </a:lnSpc>
            </a:pPr>
            <a:r>
              <a:rPr lang="zh-CN" altLang="en-US" b="1" dirty="0">
                <a:solidFill>
                  <a:schemeClr val="bg1">
                    <a:lumMod val="95000"/>
                  </a:schemeClr>
                </a:solidFill>
              </a:rPr>
              <a:t>自定义控制器协议更新</a:t>
            </a:r>
          </a:p>
        </p:txBody>
      </p:sp>
      <p:sp>
        <p:nvSpPr>
          <p:cNvPr id="9" name="文本框 8">
            <a:extLst>
              <a:ext uri="{FF2B5EF4-FFF2-40B4-BE49-F238E27FC236}">
                <a16:creationId xmlns:a16="http://schemas.microsoft.com/office/drawing/2014/main" id="{31F81B0F-0331-4917-945A-AB1B49DEAAC9}"/>
              </a:ext>
            </a:extLst>
          </p:cNvPr>
          <p:cNvSpPr txBox="1"/>
          <p:nvPr/>
        </p:nvSpPr>
        <p:spPr>
          <a:xfrm>
            <a:off x="10228083" y="6532775"/>
            <a:ext cx="3252248" cy="246221"/>
          </a:xfrm>
          <a:prstGeom prst="rect">
            <a:avLst/>
          </a:prstGeom>
          <a:noFill/>
        </p:spPr>
        <p:txBody>
          <a:bodyPr wrap="square" rtlCol="0">
            <a:spAutoFit/>
          </a:bodyPr>
          <a:lstStyle/>
          <a:p>
            <a:r>
              <a:rPr lang="en-US" altLang="zh-CN" sz="1000" dirty="0"/>
              <a:t>*</a:t>
            </a:r>
            <a:r>
              <a:rPr lang="zh-CN" altLang="en-US" sz="1000" dirty="0"/>
              <a:t>开发中，一切以实际发布为准</a:t>
            </a:r>
          </a:p>
        </p:txBody>
      </p:sp>
      <p:sp>
        <p:nvSpPr>
          <p:cNvPr id="10" name="矩形 9">
            <a:extLst>
              <a:ext uri="{FF2B5EF4-FFF2-40B4-BE49-F238E27FC236}">
                <a16:creationId xmlns:a16="http://schemas.microsoft.com/office/drawing/2014/main" id="{692677C5-5F09-4CF5-AFBD-FDCB0C84F34F}"/>
              </a:ext>
            </a:extLst>
          </p:cNvPr>
          <p:cNvSpPr/>
          <p:nvPr/>
        </p:nvSpPr>
        <p:spPr>
          <a:xfrm>
            <a:off x="9973559" y="1866507"/>
            <a:ext cx="160255" cy="1791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16D29320-2B91-49EF-B8DE-830A1A3FF143}"/>
              </a:ext>
            </a:extLst>
          </p:cNvPr>
          <p:cNvSpPr/>
          <p:nvPr/>
        </p:nvSpPr>
        <p:spPr>
          <a:xfrm>
            <a:off x="9973559" y="1866507"/>
            <a:ext cx="160255" cy="1791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315A6A33-9649-4644-B975-9992EE95FD5F}"/>
              </a:ext>
            </a:extLst>
          </p:cNvPr>
          <p:cNvSpPr txBox="1"/>
          <p:nvPr/>
        </p:nvSpPr>
        <p:spPr>
          <a:xfrm>
            <a:off x="9869863" y="1817561"/>
            <a:ext cx="367645" cy="276999"/>
          </a:xfrm>
          <a:prstGeom prst="rect">
            <a:avLst/>
          </a:prstGeom>
          <a:noFill/>
        </p:spPr>
        <p:txBody>
          <a:bodyPr wrap="square" rtlCol="0">
            <a:spAutoFit/>
          </a:bodyPr>
          <a:lstStyle/>
          <a:p>
            <a:r>
              <a:rPr lang="en-US" altLang="zh-CN" sz="1200" dirty="0"/>
              <a:t>30</a:t>
            </a:r>
            <a:endParaRPr lang="zh-CN" altLang="en-US" sz="1200" dirty="0"/>
          </a:p>
        </p:txBody>
      </p:sp>
      <p:sp>
        <p:nvSpPr>
          <p:cNvPr id="15" name="矩形 14">
            <a:extLst>
              <a:ext uri="{FF2B5EF4-FFF2-40B4-BE49-F238E27FC236}">
                <a16:creationId xmlns:a16="http://schemas.microsoft.com/office/drawing/2014/main" id="{F995ACC1-81FC-4A52-B58D-8B6665890D44}"/>
              </a:ext>
            </a:extLst>
          </p:cNvPr>
          <p:cNvSpPr/>
          <p:nvPr/>
        </p:nvSpPr>
        <p:spPr>
          <a:xfrm>
            <a:off x="10850252" y="5778631"/>
            <a:ext cx="160256" cy="113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EAA41A98-6FFC-4A84-8AA9-D47BF024F3DE}"/>
              </a:ext>
            </a:extLst>
          </p:cNvPr>
          <p:cNvSpPr txBox="1"/>
          <p:nvPr/>
        </p:nvSpPr>
        <p:spPr>
          <a:xfrm>
            <a:off x="10826685" y="5712080"/>
            <a:ext cx="367645" cy="246221"/>
          </a:xfrm>
          <a:prstGeom prst="rect">
            <a:avLst/>
          </a:prstGeom>
          <a:noFill/>
        </p:spPr>
        <p:txBody>
          <a:bodyPr wrap="square" rtlCol="0">
            <a:spAutoFit/>
          </a:bodyPr>
          <a:lstStyle/>
          <a:p>
            <a:r>
              <a:rPr lang="en-US" altLang="zh-CN" sz="1000" dirty="0"/>
              <a:t>30</a:t>
            </a:r>
            <a:endParaRPr lang="zh-CN" altLang="en-US" sz="1000" dirty="0"/>
          </a:p>
        </p:txBody>
      </p:sp>
      <p:sp>
        <p:nvSpPr>
          <p:cNvPr id="23" name="文本框 22">
            <a:extLst>
              <a:ext uri="{FF2B5EF4-FFF2-40B4-BE49-F238E27FC236}">
                <a16:creationId xmlns:a16="http://schemas.microsoft.com/office/drawing/2014/main" id="{FE5ACCFB-A08F-4703-B27E-2639BB0EB2C5}"/>
              </a:ext>
            </a:extLst>
          </p:cNvPr>
          <p:cNvSpPr txBox="1"/>
          <p:nvPr/>
        </p:nvSpPr>
        <p:spPr>
          <a:xfrm>
            <a:off x="3843896" y="6268002"/>
            <a:ext cx="2776756" cy="369332"/>
          </a:xfrm>
          <a:prstGeom prst="rect">
            <a:avLst/>
          </a:prstGeom>
          <a:noFill/>
        </p:spPr>
        <p:txBody>
          <a:bodyPr wrap="square" rtlCol="0">
            <a:spAutoFit/>
          </a:bodyPr>
          <a:lstStyle/>
          <a:p>
            <a:r>
              <a:rPr lang="zh-CN" altLang="en-US" b="1" dirty="0"/>
              <a:t>外部设备</a:t>
            </a:r>
          </a:p>
        </p:txBody>
      </p:sp>
      <p:sp>
        <p:nvSpPr>
          <p:cNvPr id="24" name="文本框 23">
            <a:extLst>
              <a:ext uri="{FF2B5EF4-FFF2-40B4-BE49-F238E27FC236}">
                <a16:creationId xmlns:a16="http://schemas.microsoft.com/office/drawing/2014/main" id="{BED1992C-2F2C-42E6-985C-8A7CA9A1E5CF}"/>
              </a:ext>
            </a:extLst>
          </p:cNvPr>
          <p:cNvSpPr txBox="1"/>
          <p:nvPr/>
        </p:nvSpPr>
        <p:spPr>
          <a:xfrm>
            <a:off x="3234403" y="4544147"/>
            <a:ext cx="2776756" cy="646331"/>
          </a:xfrm>
          <a:prstGeom prst="rect">
            <a:avLst/>
          </a:prstGeom>
          <a:noFill/>
        </p:spPr>
        <p:txBody>
          <a:bodyPr wrap="square" rtlCol="0">
            <a:spAutoFit/>
          </a:bodyPr>
          <a:lstStyle/>
          <a:p>
            <a:pPr algn="ctr"/>
            <a:r>
              <a:rPr lang="zh-CN" altLang="en-US" b="1" dirty="0"/>
              <a:t>自定义控制器接口</a:t>
            </a:r>
            <a:endParaRPr lang="en-US" altLang="zh-CN" b="1" dirty="0"/>
          </a:p>
          <a:p>
            <a:pPr algn="ctr"/>
            <a:r>
              <a:rPr lang="zh-CN" altLang="en-US" b="1" dirty="0"/>
              <a:t>（</a:t>
            </a:r>
            <a:r>
              <a:rPr lang="en-US" altLang="zh-CN" b="1" dirty="0"/>
              <a:t>RS232</a:t>
            </a:r>
            <a:r>
              <a:rPr lang="zh-CN" altLang="en-US" b="1" dirty="0"/>
              <a:t>）</a:t>
            </a:r>
          </a:p>
        </p:txBody>
      </p:sp>
      <p:sp>
        <p:nvSpPr>
          <p:cNvPr id="25" name="文本框 24">
            <a:extLst>
              <a:ext uri="{FF2B5EF4-FFF2-40B4-BE49-F238E27FC236}">
                <a16:creationId xmlns:a16="http://schemas.microsoft.com/office/drawing/2014/main" id="{604DDD17-BDDA-43EF-91E0-69A1A66012A4}"/>
              </a:ext>
            </a:extLst>
          </p:cNvPr>
          <p:cNvSpPr txBox="1"/>
          <p:nvPr/>
        </p:nvSpPr>
        <p:spPr>
          <a:xfrm>
            <a:off x="1192216" y="4728814"/>
            <a:ext cx="2776756" cy="369332"/>
          </a:xfrm>
          <a:prstGeom prst="rect">
            <a:avLst/>
          </a:prstGeom>
          <a:noFill/>
        </p:spPr>
        <p:txBody>
          <a:bodyPr wrap="square" rtlCol="0">
            <a:spAutoFit/>
          </a:bodyPr>
          <a:lstStyle/>
          <a:p>
            <a:pPr algn="ctr"/>
            <a:r>
              <a:rPr lang="zh-CN" altLang="en-US" b="1" dirty="0"/>
              <a:t>键鼠</a:t>
            </a:r>
          </a:p>
        </p:txBody>
      </p:sp>
      <p:sp>
        <p:nvSpPr>
          <p:cNvPr id="26" name="文本框 25">
            <a:extLst>
              <a:ext uri="{FF2B5EF4-FFF2-40B4-BE49-F238E27FC236}">
                <a16:creationId xmlns:a16="http://schemas.microsoft.com/office/drawing/2014/main" id="{F80F4187-CD20-437B-8BF3-6F2CEAF4496B}"/>
              </a:ext>
            </a:extLst>
          </p:cNvPr>
          <p:cNvSpPr txBox="1"/>
          <p:nvPr/>
        </p:nvSpPr>
        <p:spPr>
          <a:xfrm>
            <a:off x="-245096" y="4728814"/>
            <a:ext cx="2776756" cy="369332"/>
          </a:xfrm>
          <a:prstGeom prst="rect">
            <a:avLst/>
          </a:prstGeom>
          <a:noFill/>
        </p:spPr>
        <p:txBody>
          <a:bodyPr wrap="square" rtlCol="0">
            <a:spAutoFit/>
          </a:bodyPr>
          <a:lstStyle/>
          <a:p>
            <a:pPr algn="ctr"/>
            <a:r>
              <a:rPr lang="zh-CN" altLang="en-US" b="1" dirty="0"/>
              <a:t>遥控器</a:t>
            </a:r>
          </a:p>
        </p:txBody>
      </p:sp>
      <p:sp>
        <p:nvSpPr>
          <p:cNvPr id="27" name="文本框 26">
            <a:extLst>
              <a:ext uri="{FF2B5EF4-FFF2-40B4-BE49-F238E27FC236}">
                <a16:creationId xmlns:a16="http://schemas.microsoft.com/office/drawing/2014/main" id="{E0B7C2E7-EAD2-4F18-B864-98FDF430D39A}"/>
              </a:ext>
            </a:extLst>
          </p:cNvPr>
          <p:cNvSpPr txBox="1"/>
          <p:nvPr/>
        </p:nvSpPr>
        <p:spPr>
          <a:xfrm>
            <a:off x="1192216" y="3581744"/>
            <a:ext cx="2776756" cy="369332"/>
          </a:xfrm>
          <a:prstGeom prst="rect">
            <a:avLst/>
          </a:prstGeom>
          <a:noFill/>
        </p:spPr>
        <p:txBody>
          <a:bodyPr wrap="square" rtlCol="0">
            <a:spAutoFit/>
          </a:bodyPr>
          <a:lstStyle/>
          <a:p>
            <a:pPr algn="ctr"/>
            <a:r>
              <a:rPr lang="zh-CN" altLang="en-US" b="1" dirty="0"/>
              <a:t>客户端</a:t>
            </a:r>
          </a:p>
        </p:txBody>
      </p:sp>
      <p:sp>
        <p:nvSpPr>
          <p:cNvPr id="28" name="文本框 27">
            <a:extLst>
              <a:ext uri="{FF2B5EF4-FFF2-40B4-BE49-F238E27FC236}">
                <a16:creationId xmlns:a16="http://schemas.microsoft.com/office/drawing/2014/main" id="{2594D8D3-BC99-4B78-8F38-1143B8432361}"/>
              </a:ext>
            </a:extLst>
          </p:cNvPr>
          <p:cNvSpPr txBox="1"/>
          <p:nvPr/>
        </p:nvSpPr>
        <p:spPr>
          <a:xfrm>
            <a:off x="1192216" y="2768182"/>
            <a:ext cx="2776756" cy="369332"/>
          </a:xfrm>
          <a:prstGeom prst="rect">
            <a:avLst/>
          </a:prstGeom>
          <a:noFill/>
        </p:spPr>
        <p:txBody>
          <a:bodyPr wrap="square" rtlCol="0">
            <a:spAutoFit/>
          </a:bodyPr>
          <a:lstStyle/>
          <a:p>
            <a:pPr algn="ctr"/>
            <a:r>
              <a:rPr lang="zh-CN" altLang="en-US" b="1" dirty="0"/>
              <a:t>图传接收端</a:t>
            </a:r>
          </a:p>
        </p:txBody>
      </p:sp>
      <p:sp>
        <p:nvSpPr>
          <p:cNvPr id="29" name="文本框 28">
            <a:extLst>
              <a:ext uri="{FF2B5EF4-FFF2-40B4-BE49-F238E27FC236}">
                <a16:creationId xmlns:a16="http://schemas.microsoft.com/office/drawing/2014/main" id="{C6AB4434-92D4-40C8-833A-8FD8B068C569}"/>
              </a:ext>
            </a:extLst>
          </p:cNvPr>
          <p:cNvSpPr txBox="1"/>
          <p:nvPr/>
        </p:nvSpPr>
        <p:spPr>
          <a:xfrm>
            <a:off x="1192216" y="2060482"/>
            <a:ext cx="2776756" cy="369332"/>
          </a:xfrm>
          <a:prstGeom prst="rect">
            <a:avLst/>
          </a:prstGeom>
          <a:noFill/>
        </p:spPr>
        <p:txBody>
          <a:bodyPr wrap="square" rtlCol="0">
            <a:spAutoFit/>
          </a:bodyPr>
          <a:lstStyle/>
          <a:p>
            <a:pPr algn="ctr"/>
            <a:r>
              <a:rPr lang="zh-CN" altLang="en-US" b="1" dirty="0"/>
              <a:t>机器人</a:t>
            </a:r>
          </a:p>
        </p:txBody>
      </p:sp>
      <p:cxnSp>
        <p:nvCxnSpPr>
          <p:cNvPr id="30" name="直接箭头连接符 29">
            <a:extLst>
              <a:ext uri="{FF2B5EF4-FFF2-40B4-BE49-F238E27FC236}">
                <a16:creationId xmlns:a16="http://schemas.microsoft.com/office/drawing/2014/main" id="{4B6AED12-A8A3-4E08-9B51-C2745A67BBC4}"/>
              </a:ext>
            </a:extLst>
          </p:cNvPr>
          <p:cNvCxnSpPr/>
          <p:nvPr/>
        </p:nvCxnSpPr>
        <p:spPr>
          <a:xfrm flipV="1">
            <a:off x="4468305" y="5190478"/>
            <a:ext cx="0" cy="9949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直接箭头连接符 30">
            <a:extLst>
              <a:ext uri="{FF2B5EF4-FFF2-40B4-BE49-F238E27FC236}">
                <a16:creationId xmlns:a16="http://schemas.microsoft.com/office/drawing/2014/main" id="{30CB3EAF-6FE3-4B29-9B4A-D3E59489F368}"/>
              </a:ext>
            </a:extLst>
          </p:cNvPr>
          <p:cNvCxnSpPr>
            <a:cxnSpLocks/>
          </p:cNvCxnSpPr>
          <p:nvPr/>
        </p:nvCxnSpPr>
        <p:spPr>
          <a:xfrm flipH="1" flipV="1">
            <a:off x="3054285" y="3951076"/>
            <a:ext cx="1338606" cy="5800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a:extLst>
              <a:ext uri="{FF2B5EF4-FFF2-40B4-BE49-F238E27FC236}">
                <a16:creationId xmlns:a16="http://schemas.microsoft.com/office/drawing/2014/main" id="{65C67873-1BF9-49B6-AE15-54627C5A2E38}"/>
              </a:ext>
            </a:extLst>
          </p:cNvPr>
          <p:cNvCxnSpPr>
            <a:cxnSpLocks/>
          </p:cNvCxnSpPr>
          <p:nvPr/>
        </p:nvCxnSpPr>
        <p:spPr>
          <a:xfrm flipV="1">
            <a:off x="2580306" y="3112834"/>
            <a:ext cx="1" cy="5223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文本框 39">
            <a:extLst>
              <a:ext uri="{FF2B5EF4-FFF2-40B4-BE49-F238E27FC236}">
                <a16:creationId xmlns:a16="http://schemas.microsoft.com/office/drawing/2014/main" id="{23BA152D-E7F1-4EFD-9DA0-C7639449AB77}"/>
              </a:ext>
            </a:extLst>
          </p:cNvPr>
          <p:cNvSpPr txBox="1"/>
          <p:nvPr/>
        </p:nvSpPr>
        <p:spPr>
          <a:xfrm>
            <a:off x="2856045" y="2047426"/>
            <a:ext cx="2776756" cy="369332"/>
          </a:xfrm>
          <a:prstGeom prst="rect">
            <a:avLst/>
          </a:prstGeom>
          <a:noFill/>
        </p:spPr>
        <p:txBody>
          <a:bodyPr wrap="square" rtlCol="0">
            <a:spAutoFit/>
          </a:bodyPr>
          <a:lstStyle/>
          <a:p>
            <a:pPr algn="ctr"/>
            <a:r>
              <a:rPr lang="zh-CN" altLang="en-US" b="1" dirty="0"/>
              <a:t>图传发送端</a:t>
            </a:r>
          </a:p>
        </p:txBody>
      </p:sp>
      <p:sp>
        <p:nvSpPr>
          <p:cNvPr id="41" name="文本框 40">
            <a:extLst>
              <a:ext uri="{FF2B5EF4-FFF2-40B4-BE49-F238E27FC236}">
                <a16:creationId xmlns:a16="http://schemas.microsoft.com/office/drawing/2014/main" id="{E7D2CAEA-5BCD-421E-8ACD-FF5B9751E29E}"/>
              </a:ext>
            </a:extLst>
          </p:cNvPr>
          <p:cNvSpPr txBox="1"/>
          <p:nvPr/>
        </p:nvSpPr>
        <p:spPr>
          <a:xfrm>
            <a:off x="-328644" y="2060482"/>
            <a:ext cx="2776756" cy="369332"/>
          </a:xfrm>
          <a:prstGeom prst="rect">
            <a:avLst/>
          </a:prstGeom>
          <a:noFill/>
        </p:spPr>
        <p:txBody>
          <a:bodyPr wrap="square" rtlCol="0">
            <a:spAutoFit/>
          </a:bodyPr>
          <a:lstStyle/>
          <a:p>
            <a:pPr algn="ctr"/>
            <a:r>
              <a:rPr lang="zh-CN" altLang="en-US" b="1" dirty="0"/>
              <a:t>接收机</a:t>
            </a:r>
          </a:p>
        </p:txBody>
      </p:sp>
      <p:cxnSp>
        <p:nvCxnSpPr>
          <p:cNvPr id="46" name="直接箭头连接符 45">
            <a:extLst>
              <a:ext uri="{FF2B5EF4-FFF2-40B4-BE49-F238E27FC236}">
                <a16:creationId xmlns:a16="http://schemas.microsoft.com/office/drawing/2014/main" id="{BF4A2AFA-687B-4F35-B335-73EB7C5DF1BB}"/>
              </a:ext>
            </a:extLst>
          </p:cNvPr>
          <p:cNvCxnSpPr>
            <a:cxnSpLocks/>
          </p:cNvCxnSpPr>
          <p:nvPr/>
        </p:nvCxnSpPr>
        <p:spPr>
          <a:xfrm flipV="1">
            <a:off x="2418252" y="3951076"/>
            <a:ext cx="0" cy="77773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49" name="直接箭头连接符 48">
            <a:extLst>
              <a:ext uri="{FF2B5EF4-FFF2-40B4-BE49-F238E27FC236}">
                <a16:creationId xmlns:a16="http://schemas.microsoft.com/office/drawing/2014/main" id="{2581C053-F51D-43EF-B904-A6A3A07DF4DC}"/>
              </a:ext>
            </a:extLst>
          </p:cNvPr>
          <p:cNvCxnSpPr>
            <a:cxnSpLocks/>
          </p:cNvCxnSpPr>
          <p:nvPr/>
        </p:nvCxnSpPr>
        <p:spPr>
          <a:xfrm flipH="1">
            <a:off x="1404595" y="3951076"/>
            <a:ext cx="810704" cy="77773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53" name="直接连接符 52">
            <a:extLst>
              <a:ext uri="{FF2B5EF4-FFF2-40B4-BE49-F238E27FC236}">
                <a16:creationId xmlns:a16="http://schemas.microsoft.com/office/drawing/2014/main" id="{53D725B0-7292-4FAF-8207-9E11E46D06B7}"/>
              </a:ext>
            </a:extLst>
          </p:cNvPr>
          <p:cNvCxnSpPr/>
          <p:nvPr/>
        </p:nvCxnSpPr>
        <p:spPr>
          <a:xfrm>
            <a:off x="857839" y="2429814"/>
            <a:ext cx="0" cy="218131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4" name="直接箭头连接符 53">
            <a:extLst>
              <a:ext uri="{FF2B5EF4-FFF2-40B4-BE49-F238E27FC236}">
                <a16:creationId xmlns:a16="http://schemas.microsoft.com/office/drawing/2014/main" id="{FDBE287D-E659-4DF0-BA7D-F8093FC3AA37}"/>
              </a:ext>
            </a:extLst>
          </p:cNvPr>
          <p:cNvCxnSpPr>
            <a:cxnSpLocks/>
          </p:cNvCxnSpPr>
          <p:nvPr/>
        </p:nvCxnSpPr>
        <p:spPr>
          <a:xfrm>
            <a:off x="1490083" y="2208145"/>
            <a:ext cx="534048" cy="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57" name="直接箭头连接符 56">
            <a:extLst>
              <a:ext uri="{FF2B5EF4-FFF2-40B4-BE49-F238E27FC236}">
                <a16:creationId xmlns:a16="http://schemas.microsoft.com/office/drawing/2014/main" id="{FE3E880B-97E6-4513-9D2A-C87669682ADD}"/>
              </a:ext>
            </a:extLst>
          </p:cNvPr>
          <p:cNvCxnSpPr>
            <a:cxnSpLocks/>
          </p:cNvCxnSpPr>
          <p:nvPr/>
        </p:nvCxnSpPr>
        <p:spPr>
          <a:xfrm flipV="1">
            <a:off x="2706521" y="3951076"/>
            <a:ext cx="0" cy="7875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直接箭头连接符 58">
            <a:extLst>
              <a:ext uri="{FF2B5EF4-FFF2-40B4-BE49-F238E27FC236}">
                <a16:creationId xmlns:a16="http://schemas.microsoft.com/office/drawing/2014/main" id="{C0511CE0-3D0A-4932-A768-43886DE41AB7}"/>
              </a:ext>
            </a:extLst>
          </p:cNvPr>
          <p:cNvCxnSpPr>
            <a:cxnSpLocks/>
          </p:cNvCxnSpPr>
          <p:nvPr/>
        </p:nvCxnSpPr>
        <p:spPr>
          <a:xfrm flipH="1">
            <a:off x="3021409" y="2245148"/>
            <a:ext cx="55135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直接连接符 63">
            <a:extLst>
              <a:ext uri="{FF2B5EF4-FFF2-40B4-BE49-F238E27FC236}">
                <a16:creationId xmlns:a16="http://schemas.microsoft.com/office/drawing/2014/main" id="{FE3AF8C5-0A67-4A91-846C-213911C72176}"/>
              </a:ext>
            </a:extLst>
          </p:cNvPr>
          <p:cNvCxnSpPr/>
          <p:nvPr/>
        </p:nvCxnSpPr>
        <p:spPr>
          <a:xfrm flipV="1">
            <a:off x="3234403" y="2429814"/>
            <a:ext cx="734569" cy="338368"/>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5" name="文本框 64">
            <a:extLst>
              <a:ext uri="{FF2B5EF4-FFF2-40B4-BE49-F238E27FC236}">
                <a16:creationId xmlns:a16="http://schemas.microsoft.com/office/drawing/2014/main" id="{06A52892-43B2-4DB7-8353-DD8D2C958CEF}"/>
              </a:ext>
            </a:extLst>
          </p:cNvPr>
          <p:cNvSpPr txBox="1"/>
          <p:nvPr/>
        </p:nvSpPr>
        <p:spPr>
          <a:xfrm>
            <a:off x="3572759" y="2624852"/>
            <a:ext cx="2167259" cy="307777"/>
          </a:xfrm>
          <a:prstGeom prst="rect">
            <a:avLst/>
          </a:prstGeom>
          <a:noFill/>
        </p:spPr>
        <p:txBody>
          <a:bodyPr wrap="square" rtlCol="0">
            <a:spAutoFit/>
          </a:bodyPr>
          <a:lstStyle/>
          <a:p>
            <a:r>
              <a:rPr lang="zh-CN" altLang="en-US" sz="1400" dirty="0"/>
              <a:t>（</a:t>
            </a:r>
            <a:r>
              <a:rPr lang="en-US" altLang="zh-CN" sz="1400" dirty="0"/>
              <a:t>WIFI</a:t>
            </a:r>
            <a:r>
              <a:rPr lang="zh-CN" altLang="en-US" sz="1400" dirty="0"/>
              <a:t>断线仍可通信）</a:t>
            </a:r>
          </a:p>
        </p:txBody>
      </p:sp>
      <p:sp>
        <p:nvSpPr>
          <p:cNvPr id="66" name="文本框 65">
            <a:extLst>
              <a:ext uri="{FF2B5EF4-FFF2-40B4-BE49-F238E27FC236}">
                <a16:creationId xmlns:a16="http://schemas.microsoft.com/office/drawing/2014/main" id="{4E02F9AE-7541-4B53-AF3F-B8A757CBD22E}"/>
              </a:ext>
            </a:extLst>
          </p:cNvPr>
          <p:cNvSpPr txBox="1"/>
          <p:nvPr/>
        </p:nvSpPr>
        <p:spPr>
          <a:xfrm>
            <a:off x="1197973" y="1233491"/>
            <a:ext cx="2776756" cy="369332"/>
          </a:xfrm>
          <a:prstGeom prst="rect">
            <a:avLst/>
          </a:prstGeom>
          <a:noFill/>
        </p:spPr>
        <p:txBody>
          <a:bodyPr wrap="square" rtlCol="0">
            <a:spAutoFit/>
          </a:bodyPr>
          <a:lstStyle/>
          <a:p>
            <a:pPr algn="ctr"/>
            <a:r>
              <a:rPr lang="zh-CN" altLang="en-US" b="1" dirty="0"/>
              <a:t>主控</a:t>
            </a:r>
            <a:r>
              <a:rPr lang="en-US" altLang="zh-CN" b="1" dirty="0"/>
              <a:t>/</a:t>
            </a:r>
            <a:r>
              <a:rPr lang="zh-CN" altLang="en-US" b="1" dirty="0"/>
              <a:t>电源管理模块串口</a:t>
            </a:r>
          </a:p>
        </p:txBody>
      </p:sp>
      <p:cxnSp>
        <p:nvCxnSpPr>
          <p:cNvPr id="68" name="直接箭头连接符 67">
            <a:extLst>
              <a:ext uri="{FF2B5EF4-FFF2-40B4-BE49-F238E27FC236}">
                <a16:creationId xmlns:a16="http://schemas.microsoft.com/office/drawing/2014/main" id="{9325CA7A-5ED2-4454-8FEE-226458DFAE8B}"/>
              </a:ext>
            </a:extLst>
          </p:cNvPr>
          <p:cNvCxnSpPr>
            <a:stCxn id="66" idx="2"/>
            <a:endCxn id="29" idx="0"/>
          </p:cNvCxnSpPr>
          <p:nvPr/>
        </p:nvCxnSpPr>
        <p:spPr>
          <a:xfrm flipH="1">
            <a:off x="2580594" y="1602823"/>
            <a:ext cx="5757" cy="457659"/>
          </a:xfrm>
          <a:prstGeom prst="straightConnector1">
            <a:avLst/>
          </a:prstGeom>
          <a:ln>
            <a:solidFill>
              <a:srgbClr val="00B050"/>
            </a:solidFill>
            <a:tailEnd type="triangle"/>
          </a:ln>
        </p:spPr>
        <p:style>
          <a:lnRef idx="1">
            <a:schemeClr val="accent6"/>
          </a:lnRef>
          <a:fillRef idx="0">
            <a:schemeClr val="accent6"/>
          </a:fillRef>
          <a:effectRef idx="0">
            <a:schemeClr val="accent6"/>
          </a:effectRef>
          <a:fontRef idx="minor">
            <a:schemeClr val="tx1"/>
          </a:fontRef>
        </p:style>
      </p:cxnSp>
      <p:cxnSp>
        <p:nvCxnSpPr>
          <p:cNvPr id="4" name="直接箭头连接符 3">
            <a:extLst>
              <a:ext uri="{FF2B5EF4-FFF2-40B4-BE49-F238E27FC236}">
                <a16:creationId xmlns:a16="http://schemas.microsoft.com/office/drawing/2014/main" id="{E9A1542B-C4D8-43F0-8792-2D2D476B3D7C}"/>
              </a:ext>
            </a:extLst>
          </p:cNvPr>
          <p:cNvCxnSpPr/>
          <p:nvPr/>
        </p:nvCxnSpPr>
        <p:spPr>
          <a:xfrm>
            <a:off x="3021409" y="3751604"/>
            <a:ext cx="456729"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5" name="文本框 34">
            <a:extLst>
              <a:ext uri="{FF2B5EF4-FFF2-40B4-BE49-F238E27FC236}">
                <a16:creationId xmlns:a16="http://schemas.microsoft.com/office/drawing/2014/main" id="{A77E688B-6025-44BF-897B-D4BAD71D4E21}"/>
              </a:ext>
            </a:extLst>
          </p:cNvPr>
          <p:cNvSpPr txBox="1"/>
          <p:nvPr/>
        </p:nvSpPr>
        <p:spPr>
          <a:xfrm>
            <a:off x="2539219" y="3573037"/>
            <a:ext cx="2776756" cy="369332"/>
          </a:xfrm>
          <a:prstGeom prst="rect">
            <a:avLst/>
          </a:prstGeom>
          <a:noFill/>
        </p:spPr>
        <p:txBody>
          <a:bodyPr wrap="square" rtlCol="0">
            <a:spAutoFit/>
          </a:bodyPr>
          <a:lstStyle/>
          <a:p>
            <a:pPr algn="ctr"/>
            <a:r>
              <a:rPr lang="zh-CN" altLang="en-US" b="1" dirty="0"/>
              <a:t>服务器</a:t>
            </a:r>
          </a:p>
        </p:txBody>
      </p:sp>
      <p:pic>
        <p:nvPicPr>
          <p:cNvPr id="1026" name="Picture 2" descr="Xbox Series X 次世代无线手柄黑色- 北美省钱快报">
            <a:extLst>
              <a:ext uri="{FF2B5EF4-FFF2-40B4-BE49-F238E27FC236}">
                <a16:creationId xmlns:a16="http://schemas.microsoft.com/office/drawing/2014/main" id="{E9838FA9-ABF1-415A-AD98-D17822299B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9749" y="5713880"/>
            <a:ext cx="1024147" cy="1024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501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0"/>
          </p:nvPr>
        </p:nvSpPr>
        <p:spPr>
          <a:xfrm>
            <a:off x="817194" y="-77878"/>
            <a:ext cx="10957694" cy="673768"/>
          </a:xfrm>
        </p:spPr>
        <p:txBody>
          <a:bodyPr/>
          <a:lstStyle/>
          <a:p>
            <a:pPr>
              <a:lnSpc>
                <a:spcPct val="150000"/>
              </a:lnSpc>
            </a:pPr>
            <a:r>
              <a:rPr lang="zh-CN" altLang="en-US" b="1" dirty="0">
                <a:solidFill>
                  <a:schemeClr val="bg1">
                    <a:lumMod val="95000"/>
                  </a:schemeClr>
                </a:solidFill>
              </a:rPr>
              <a:t>自定义控制器协议更新</a:t>
            </a:r>
          </a:p>
        </p:txBody>
      </p:sp>
      <p:sp>
        <p:nvSpPr>
          <p:cNvPr id="9" name="文本框 8">
            <a:extLst>
              <a:ext uri="{FF2B5EF4-FFF2-40B4-BE49-F238E27FC236}">
                <a16:creationId xmlns:a16="http://schemas.microsoft.com/office/drawing/2014/main" id="{31F81B0F-0331-4917-945A-AB1B49DEAAC9}"/>
              </a:ext>
            </a:extLst>
          </p:cNvPr>
          <p:cNvSpPr txBox="1"/>
          <p:nvPr/>
        </p:nvSpPr>
        <p:spPr>
          <a:xfrm>
            <a:off x="10228083" y="6532775"/>
            <a:ext cx="3252248" cy="246221"/>
          </a:xfrm>
          <a:prstGeom prst="rect">
            <a:avLst/>
          </a:prstGeom>
          <a:noFill/>
        </p:spPr>
        <p:txBody>
          <a:bodyPr wrap="square" rtlCol="0">
            <a:spAutoFit/>
          </a:bodyPr>
          <a:lstStyle/>
          <a:p>
            <a:r>
              <a:rPr lang="en-US" altLang="zh-CN" sz="1000" dirty="0"/>
              <a:t>*</a:t>
            </a:r>
            <a:r>
              <a:rPr lang="zh-CN" altLang="en-US" sz="1000" dirty="0"/>
              <a:t>开发中，一切以实际发布为准</a:t>
            </a:r>
          </a:p>
        </p:txBody>
      </p:sp>
      <p:sp>
        <p:nvSpPr>
          <p:cNvPr id="23" name="文本框 22">
            <a:extLst>
              <a:ext uri="{FF2B5EF4-FFF2-40B4-BE49-F238E27FC236}">
                <a16:creationId xmlns:a16="http://schemas.microsoft.com/office/drawing/2014/main" id="{FE5ACCFB-A08F-4703-B27E-2639BB0EB2C5}"/>
              </a:ext>
            </a:extLst>
          </p:cNvPr>
          <p:cNvSpPr txBox="1"/>
          <p:nvPr/>
        </p:nvSpPr>
        <p:spPr>
          <a:xfrm>
            <a:off x="3843896" y="6268002"/>
            <a:ext cx="2776756" cy="369332"/>
          </a:xfrm>
          <a:prstGeom prst="rect">
            <a:avLst/>
          </a:prstGeom>
          <a:noFill/>
        </p:spPr>
        <p:txBody>
          <a:bodyPr wrap="square" rtlCol="0">
            <a:spAutoFit/>
          </a:bodyPr>
          <a:lstStyle/>
          <a:p>
            <a:r>
              <a:rPr lang="zh-CN" altLang="en-US" b="1" dirty="0"/>
              <a:t>外部设备</a:t>
            </a:r>
          </a:p>
        </p:txBody>
      </p:sp>
      <p:sp>
        <p:nvSpPr>
          <p:cNvPr id="24" name="文本框 23">
            <a:extLst>
              <a:ext uri="{FF2B5EF4-FFF2-40B4-BE49-F238E27FC236}">
                <a16:creationId xmlns:a16="http://schemas.microsoft.com/office/drawing/2014/main" id="{BED1992C-2F2C-42E6-985C-8A7CA9A1E5CF}"/>
              </a:ext>
            </a:extLst>
          </p:cNvPr>
          <p:cNvSpPr txBox="1"/>
          <p:nvPr/>
        </p:nvSpPr>
        <p:spPr>
          <a:xfrm>
            <a:off x="3234403" y="4544147"/>
            <a:ext cx="2776756" cy="646331"/>
          </a:xfrm>
          <a:prstGeom prst="rect">
            <a:avLst/>
          </a:prstGeom>
          <a:noFill/>
        </p:spPr>
        <p:txBody>
          <a:bodyPr wrap="square" rtlCol="0">
            <a:spAutoFit/>
          </a:bodyPr>
          <a:lstStyle/>
          <a:p>
            <a:pPr algn="ctr"/>
            <a:r>
              <a:rPr lang="zh-CN" altLang="en-US" b="1" dirty="0"/>
              <a:t>自定义控制器接口</a:t>
            </a:r>
            <a:endParaRPr lang="en-US" altLang="zh-CN" b="1" dirty="0"/>
          </a:p>
          <a:p>
            <a:pPr algn="ctr"/>
            <a:r>
              <a:rPr lang="zh-CN" altLang="en-US" b="1" dirty="0"/>
              <a:t>（</a:t>
            </a:r>
            <a:r>
              <a:rPr lang="en-US" altLang="zh-CN" b="1" dirty="0"/>
              <a:t>RS232</a:t>
            </a:r>
            <a:r>
              <a:rPr lang="zh-CN" altLang="en-US" b="1" dirty="0"/>
              <a:t>）</a:t>
            </a:r>
          </a:p>
        </p:txBody>
      </p:sp>
      <p:sp>
        <p:nvSpPr>
          <p:cNvPr id="25" name="文本框 24">
            <a:extLst>
              <a:ext uri="{FF2B5EF4-FFF2-40B4-BE49-F238E27FC236}">
                <a16:creationId xmlns:a16="http://schemas.microsoft.com/office/drawing/2014/main" id="{604DDD17-BDDA-43EF-91E0-69A1A66012A4}"/>
              </a:ext>
            </a:extLst>
          </p:cNvPr>
          <p:cNvSpPr txBox="1"/>
          <p:nvPr/>
        </p:nvSpPr>
        <p:spPr>
          <a:xfrm>
            <a:off x="1192216" y="4728814"/>
            <a:ext cx="2776756" cy="369332"/>
          </a:xfrm>
          <a:prstGeom prst="rect">
            <a:avLst/>
          </a:prstGeom>
          <a:noFill/>
        </p:spPr>
        <p:txBody>
          <a:bodyPr wrap="square" rtlCol="0">
            <a:spAutoFit/>
          </a:bodyPr>
          <a:lstStyle/>
          <a:p>
            <a:pPr algn="ctr"/>
            <a:r>
              <a:rPr lang="zh-CN" altLang="en-US" b="1" dirty="0"/>
              <a:t>键鼠</a:t>
            </a:r>
          </a:p>
        </p:txBody>
      </p:sp>
      <p:sp>
        <p:nvSpPr>
          <p:cNvPr id="26" name="文本框 25">
            <a:extLst>
              <a:ext uri="{FF2B5EF4-FFF2-40B4-BE49-F238E27FC236}">
                <a16:creationId xmlns:a16="http://schemas.microsoft.com/office/drawing/2014/main" id="{F80F4187-CD20-437B-8BF3-6F2CEAF4496B}"/>
              </a:ext>
            </a:extLst>
          </p:cNvPr>
          <p:cNvSpPr txBox="1"/>
          <p:nvPr/>
        </p:nvSpPr>
        <p:spPr>
          <a:xfrm>
            <a:off x="-245096" y="4728814"/>
            <a:ext cx="2776756" cy="369332"/>
          </a:xfrm>
          <a:prstGeom prst="rect">
            <a:avLst/>
          </a:prstGeom>
          <a:noFill/>
        </p:spPr>
        <p:txBody>
          <a:bodyPr wrap="square" rtlCol="0">
            <a:spAutoFit/>
          </a:bodyPr>
          <a:lstStyle/>
          <a:p>
            <a:pPr algn="ctr"/>
            <a:r>
              <a:rPr lang="zh-CN" altLang="en-US" b="1" dirty="0"/>
              <a:t>遥控器</a:t>
            </a:r>
          </a:p>
        </p:txBody>
      </p:sp>
      <p:sp>
        <p:nvSpPr>
          <p:cNvPr id="27" name="文本框 26">
            <a:extLst>
              <a:ext uri="{FF2B5EF4-FFF2-40B4-BE49-F238E27FC236}">
                <a16:creationId xmlns:a16="http://schemas.microsoft.com/office/drawing/2014/main" id="{E0B7C2E7-EAD2-4F18-B864-98FDF430D39A}"/>
              </a:ext>
            </a:extLst>
          </p:cNvPr>
          <p:cNvSpPr txBox="1"/>
          <p:nvPr/>
        </p:nvSpPr>
        <p:spPr>
          <a:xfrm>
            <a:off x="1192216" y="3581744"/>
            <a:ext cx="2776756" cy="369332"/>
          </a:xfrm>
          <a:prstGeom prst="rect">
            <a:avLst/>
          </a:prstGeom>
          <a:noFill/>
        </p:spPr>
        <p:txBody>
          <a:bodyPr wrap="square" rtlCol="0">
            <a:spAutoFit/>
          </a:bodyPr>
          <a:lstStyle/>
          <a:p>
            <a:pPr algn="ctr"/>
            <a:r>
              <a:rPr lang="zh-CN" altLang="en-US" b="1" dirty="0"/>
              <a:t>客户端</a:t>
            </a:r>
          </a:p>
        </p:txBody>
      </p:sp>
      <p:sp>
        <p:nvSpPr>
          <p:cNvPr id="28" name="文本框 27">
            <a:extLst>
              <a:ext uri="{FF2B5EF4-FFF2-40B4-BE49-F238E27FC236}">
                <a16:creationId xmlns:a16="http://schemas.microsoft.com/office/drawing/2014/main" id="{2594D8D3-BC99-4B78-8F38-1143B8432361}"/>
              </a:ext>
            </a:extLst>
          </p:cNvPr>
          <p:cNvSpPr txBox="1"/>
          <p:nvPr/>
        </p:nvSpPr>
        <p:spPr>
          <a:xfrm>
            <a:off x="1192216" y="2768182"/>
            <a:ext cx="2776756" cy="369332"/>
          </a:xfrm>
          <a:prstGeom prst="rect">
            <a:avLst/>
          </a:prstGeom>
          <a:noFill/>
        </p:spPr>
        <p:txBody>
          <a:bodyPr wrap="square" rtlCol="0">
            <a:spAutoFit/>
          </a:bodyPr>
          <a:lstStyle/>
          <a:p>
            <a:pPr algn="ctr"/>
            <a:r>
              <a:rPr lang="zh-CN" altLang="en-US" b="1" dirty="0"/>
              <a:t>图传接收端</a:t>
            </a:r>
          </a:p>
        </p:txBody>
      </p:sp>
      <p:sp>
        <p:nvSpPr>
          <p:cNvPr id="29" name="文本框 28">
            <a:extLst>
              <a:ext uri="{FF2B5EF4-FFF2-40B4-BE49-F238E27FC236}">
                <a16:creationId xmlns:a16="http://schemas.microsoft.com/office/drawing/2014/main" id="{C6AB4434-92D4-40C8-833A-8FD8B068C569}"/>
              </a:ext>
            </a:extLst>
          </p:cNvPr>
          <p:cNvSpPr txBox="1"/>
          <p:nvPr/>
        </p:nvSpPr>
        <p:spPr>
          <a:xfrm>
            <a:off x="1192216" y="2060482"/>
            <a:ext cx="2776756" cy="369332"/>
          </a:xfrm>
          <a:prstGeom prst="rect">
            <a:avLst/>
          </a:prstGeom>
          <a:noFill/>
        </p:spPr>
        <p:txBody>
          <a:bodyPr wrap="square" rtlCol="0">
            <a:spAutoFit/>
          </a:bodyPr>
          <a:lstStyle/>
          <a:p>
            <a:pPr algn="ctr"/>
            <a:r>
              <a:rPr lang="zh-CN" altLang="en-US" b="1" dirty="0"/>
              <a:t>机器人</a:t>
            </a:r>
          </a:p>
        </p:txBody>
      </p:sp>
      <p:cxnSp>
        <p:nvCxnSpPr>
          <p:cNvPr id="30" name="直接箭头连接符 29">
            <a:extLst>
              <a:ext uri="{FF2B5EF4-FFF2-40B4-BE49-F238E27FC236}">
                <a16:creationId xmlns:a16="http://schemas.microsoft.com/office/drawing/2014/main" id="{4B6AED12-A8A3-4E08-9B51-C2745A67BBC4}"/>
              </a:ext>
            </a:extLst>
          </p:cNvPr>
          <p:cNvCxnSpPr/>
          <p:nvPr/>
        </p:nvCxnSpPr>
        <p:spPr>
          <a:xfrm flipV="1">
            <a:off x="4468305" y="5190478"/>
            <a:ext cx="0" cy="9949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直接箭头连接符 30">
            <a:extLst>
              <a:ext uri="{FF2B5EF4-FFF2-40B4-BE49-F238E27FC236}">
                <a16:creationId xmlns:a16="http://schemas.microsoft.com/office/drawing/2014/main" id="{30CB3EAF-6FE3-4B29-9B4A-D3E59489F368}"/>
              </a:ext>
            </a:extLst>
          </p:cNvPr>
          <p:cNvCxnSpPr>
            <a:cxnSpLocks/>
          </p:cNvCxnSpPr>
          <p:nvPr/>
        </p:nvCxnSpPr>
        <p:spPr>
          <a:xfrm flipH="1" flipV="1">
            <a:off x="3054285" y="3951076"/>
            <a:ext cx="1338606" cy="5800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a:extLst>
              <a:ext uri="{FF2B5EF4-FFF2-40B4-BE49-F238E27FC236}">
                <a16:creationId xmlns:a16="http://schemas.microsoft.com/office/drawing/2014/main" id="{65C67873-1BF9-49B6-AE15-54627C5A2E38}"/>
              </a:ext>
            </a:extLst>
          </p:cNvPr>
          <p:cNvCxnSpPr>
            <a:cxnSpLocks/>
          </p:cNvCxnSpPr>
          <p:nvPr/>
        </p:nvCxnSpPr>
        <p:spPr>
          <a:xfrm flipV="1">
            <a:off x="2580306" y="3112834"/>
            <a:ext cx="1" cy="5223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文本框 39">
            <a:extLst>
              <a:ext uri="{FF2B5EF4-FFF2-40B4-BE49-F238E27FC236}">
                <a16:creationId xmlns:a16="http://schemas.microsoft.com/office/drawing/2014/main" id="{23BA152D-E7F1-4EFD-9DA0-C7639449AB77}"/>
              </a:ext>
            </a:extLst>
          </p:cNvPr>
          <p:cNvSpPr txBox="1"/>
          <p:nvPr/>
        </p:nvSpPr>
        <p:spPr>
          <a:xfrm>
            <a:off x="2856045" y="2047426"/>
            <a:ext cx="2776756" cy="369332"/>
          </a:xfrm>
          <a:prstGeom prst="rect">
            <a:avLst/>
          </a:prstGeom>
          <a:noFill/>
        </p:spPr>
        <p:txBody>
          <a:bodyPr wrap="square" rtlCol="0">
            <a:spAutoFit/>
          </a:bodyPr>
          <a:lstStyle/>
          <a:p>
            <a:pPr algn="ctr"/>
            <a:r>
              <a:rPr lang="zh-CN" altLang="en-US" b="1" dirty="0"/>
              <a:t>图传发送端</a:t>
            </a:r>
          </a:p>
        </p:txBody>
      </p:sp>
      <p:sp>
        <p:nvSpPr>
          <p:cNvPr id="41" name="文本框 40">
            <a:extLst>
              <a:ext uri="{FF2B5EF4-FFF2-40B4-BE49-F238E27FC236}">
                <a16:creationId xmlns:a16="http://schemas.microsoft.com/office/drawing/2014/main" id="{E7D2CAEA-5BCD-421E-8ACD-FF5B9751E29E}"/>
              </a:ext>
            </a:extLst>
          </p:cNvPr>
          <p:cNvSpPr txBox="1"/>
          <p:nvPr/>
        </p:nvSpPr>
        <p:spPr>
          <a:xfrm>
            <a:off x="-328644" y="2060482"/>
            <a:ext cx="2776756" cy="369332"/>
          </a:xfrm>
          <a:prstGeom prst="rect">
            <a:avLst/>
          </a:prstGeom>
          <a:noFill/>
        </p:spPr>
        <p:txBody>
          <a:bodyPr wrap="square" rtlCol="0">
            <a:spAutoFit/>
          </a:bodyPr>
          <a:lstStyle/>
          <a:p>
            <a:pPr algn="ctr"/>
            <a:r>
              <a:rPr lang="zh-CN" altLang="en-US" b="1" dirty="0"/>
              <a:t>接收机</a:t>
            </a:r>
          </a:p>
        </p:txBody>
      </p:sp>
      <p:cxnSp>
        <p:nvCxnSpPr>
          <p:cNvPr id="46" name="直接箭头连接符 45">
            <a:extLst>
              <a:ext uri="{FF2B5EF4-FFF2-40B4-BE49-F238E27FC236}">
                <a16:creationId xmlns:a16="http://schemas.microsoft.com/office/drawing/2014/main" id="{BF4A2AFA-687B-4F35-B335-73EB7C5DF1BB}"/>
              </a:ext>
            </a:extLst>
          </p:cNvPr>
          <p:cNvCxnSpPr>
            <a:cxnSpLocks/>
          </p:cNvCxnSpPr>
          <p:nvPr/>
        </p:nvCxnSpPr>
        <p:spPr>
          <a:xfrm flipV="1">
            <a:off x="2418252" y="3951076"/>
            <a:ext cx="0" cy="77773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49" name="直接箭头连接符 48">
            <a:extLst>
              <a:ext uri="{FF2B5EF4-FFF2-40B4-BE49-F238E27FC236}">
                <a16:creationId xmlns:a16="http://schemas.microsoft.com/office/drawing/2014/main" id="{2581C053-F51D-43EF-B904-A6A3A07DF4DC}"/>
              </a:ext>
            </a:extLst>
          </p:cNvPr>
          <p:cNvCxnSpPr>
            <a:cxnSpLocks/>
          </p:cNvCxnSpPr>
          <p:nvPr/>
        </p:nvCxnSpPr>
        <p:spPr>
          <a:xfrm flipH="1">
            <a:off x="1404595" y="3951076"/>
            <a:ext cx="810704" cy="77773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53" name="直接连接符 52">
            <a:extLst>
              <a:ext uri="{FF2B5EF4-FFF2-40B4-BE49-F238E27FC236}">
                <a16:creationId xmlns:a16="http://schemas.microsoft.com/office/drawing/2014/main" id="{53D725B0-7292-4FAF-8207-9E11E46D06B7}"/>
              </a:ext>
            </a:extLst>
          </p:cNvPr>
          <p:cNvCxnSpPr/>
          <p:nvPr/>
        </p:nvCxnSpPr>
        <p:spPr>
          <a:xfrm>
            <a:off x="857839" y="2429814"/>
            <a:ext cx="0" cy="218131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4" name="直接箭头连接符 53">
            <a:extLst>
              <a:ext uri="{FF2B5EF4-FFF2-40B4-BE49-F238E27FC236}">
                <a16:creationId xmlns:a16="http://schemas.microsoft.com/office/drawing/2014/main" id="{FDBE287D-E659-4DF0-BA7D-F8093FC3AA37}"/>
              </a:ext>
            </a:extLst>
          </p:cNvPr>
          <p:cNvCxnSpPr>
            <a:cxnSpLocks/>
          </p:cNvCxnSpPr>
          <p:nvPr/>
        </p:nvCxnSpPr>
        <p:spPr>
          <a:xfrm>
            <a:off x="1490083" y="2208145"/>
            <a:ext cx="534048" cy="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57" name="直接箭头连接符 56">
            <a:extLst>
              <a:ext uri="{FF2B5EF4-FFF2-40B4-BE49-F238E27FC236}">
                <a16:creationId xmlns:a16="http://schemas.microsoft.com/office/drawing/2014/main" id="{FE3E880B-97E6-4513-9D2A-C87669682ADD}"/>
              </a:ext>
            </a:extLst>
          </p:cNvPr>
          <p:cNvCxnSpPr>
            <a:cxnSpLocks/>
          </p:cNvCxnSpPr>
          <p:nvPr/>
        </p:nvCxnSpPr>
        <p:spPr>
          <a:xfrm flipV="1">
            <a:off x="2706521" y="3951076"/>
            <a:ext cx="0" cy="7875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直接箭头连接符 58">
            <a:extLst>
              <a:ext uri="{FF2B5EF4-FFF2-40B4-BE49-F238E27FC236}">
                <a16:creationId xmlns:a16="http://schemas.microsoft.com/office/drawing/2014/main" id="{C0511CE0-3D0A-4932-A768-43886DE41AB7}"/>
              </a:ext>
            </a:extLst>
          </p:cNvPr>
          <p:cNvCxnSpPr>
            <a:cxnSpLocks/>
          </p:cNvCxnSpPr>
          <p:nvPr/>
        </p:nvCxnSpPr>
        <p:spPr>
          <a:xfrm flipH="1">
            <a:off x="3021409" y="2245148"/>
            <a:ext cx="55135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直接连接符 63">
            <a:extLst>
              <a:ext uri="{FF2B5EF4-FFF2-40B4-BE49-F238E27FC236}">
                <a16:creationId xmlns:a16="http://schemas.microsoft.com/office/drawing/2014/main" id="{FE3AF8C5-0A67-4A91-846C-213911C72176}"/>
              </a:ext>
            </a:extLst>
          </p:cNvPr>
          <p:cNvCxnSpPr/>
          <p:nvPr/>
        </p:nvCxnSpPr>
        <p:spPr>
          <a:xfrm flipV="1">
            <a:off x="3234403" y="2429814"/>
            <a:ext cx="734569" cy="338368"/>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5" name="文本框 64">
            <a:extLst>
              <a:ext uri="{FF2B5EF4-FFF2-40B4-BE49-F238E27FC236}">
                <a16:creationId xmlns:a16="http://schemas.microsoft.com/office/drawing/2014/main" id="{06A52892-43B2-4DB7-8353-DD8D2C958CEF}"/>
              </a:ext>
            </a:extLst>
          </p:cNvPr>
          <p:cNvSpPr txBox="1"/>
          <p:nvPr/>
        </p:nvSpPr>
        <p:spPr>
          <a:xfrm>
            <a:off x="3572759" y="2624852"/>
            <a:ext cx="2167259" cy="307777"/>
          </a:xfrm>
          <a:prstGeom prst="rect">
            <a:avLst/>
          </a:prstGeom>
          <a:noFill/>
        </p:spPr>
        <p:txBody>
          <a:bodyPr wrap="square" rtlCol="0">
            <a:spAutoFit/>
          </a:bodyPr>
          <a:lstStyle/>
          <a:p>
            <a:r>
              <a:rPr lang="zh-CN" altLang="en-US" sz="1400" dirty="0"/>
              <a:t>（</a:t>
            </a:r>
            <a:r>
              <a:rPr lang="en-US" altLang="zh-CN" sz="1400" dirty="0"/>
              <a:t>WIFI</a:t>
            </a:r>
            <a:r>
              <a:rPr lang="zh-CN" altLang="en-US" sz="1400" dirty="0"/>
              <a:t>断线仍可通信）</a:t>
            </a:r>
          </a:p>
        </p:txBody>
      </p:sp>
      <p:sp>
        <p:nvSpPr>
          <p:cNvPr id="66" name="文本框 65">
            <a:extLst>
              <a:ext uri="{FF2B5EF4-FFF2-40B4-BE49-F238E27FC236}">
                <a16:creationId xmlns:a16="http://schemas.microsoft.com/office/drawing/2014/main" id="{4E02F9AE-7541-4B53-AF3F-B8A757CBD22E}"/>
              </a:ext>
            </a:extLst>
          </p:cNvPr>
          <p:cNvSpPr txBox="1"/>
          <p:nvPr/>
        </p:nvSpPr>
        <p:spPr>
          <a:xfrm>
            <a:off x="1197973" y="1233491"/>
            <a:ext cx="2776756" cy="369332"/>
          </a:xfrm>
          <a:prstGeom prst="rect">
            <a:avLst/>
          </a:prstGeom>
          <a:noFill/>
        </p:spPr>
        <p:txBody>
          <a:bodyPr wrap="square" rtlCol="0">
            <a:spAutoFit/>
          </a:bodyPr>
          <a:lstStyle/>
          <a:p>
            <a:pPr algn="ctr"/>
            <a:r>
              <a:rPr lang="zh-CN" altLang="en-US" b="1" dirty="0"/>
              <a:t>主控</a:t>
            </a:r>
            <a:r>
              <a:rPr lang="en-US" altLang="zh-CN" b="1" dirty="0"/>
              <a:t>/</a:t>
            </a:r>
            <a:r>
              <a:rPr lang="zh-CN" altLang="en-US" b="1" dirty="0"/>
              <a:t>电源管理模块串口</a:t>
            </a:r>
          </a:p>
        </p:txBody>
      </p:sp>
      <p:cxnSp>
        <p:nvCxnSpPr>
          <p:cNvPr id="68" name="直接箭头连接符 67">
            <a:extLst>
              <a:ext uri="{FF2B5EF4-FFF2-40B4-BE49-F238E27FC236}">
                <a16:creationId xmlns:a16="http://schemas.microsoft.com/office/drawing/2014/main" id="{9325CA7A-5ED2-4454-8FEE-226458DFAE8B}"/>
              </a:ext>
            </a:extLst>
          </p:cNvPr>
          <p:cNvCxnSpPr>
            <a:stCxn id="66" idx="2"/>
            <a:endCxn id="29" idx="0"/>
          </p:cNvCxnSpPr>
          <p:nvPr/>
        </p:nvCxnSpPr>
        <p:spPr>
          <a:xfrm flipH="1">
            <a:off x="2580594" y="1602823"/>
            <a:ext cx="5757" cy="457659"/>
          </a:xfrm>
          <a:prstGeom prst="straightConnector1">
            <a:avLst/>
          </a:prstGeom>
          <a:ln>
            <a:solidFill>
              <a:srgbClr val="00B050"/>
            </a:solidFill>
            <a:tailEnd type="triangle"/>
          </a:ln>
        </p:spPr>
        <p:style>
          <a:lnRef idx="1">
            <a:schemeClr val="accent6"/>
          </a:lnRef>
          <a:fillRef idx="0">
            <a:schemeClr val="accent6"/>
          </a:fillRef>
          <a:effectRef idx="0">
            <a:schemeClr val="accent6"/>
          </a:effectRef>
          <a:fontRef idx="minor">
            <a:schemeClr val="tx1"/>
          </a:fontRef>
        </p:style>
      </p:cxnSp>
      <p:grpSp>
        <p:nvGrpSpPr>
          <p:cNvPr id="3" name="组合 2">
            <a:extLst>
              <a:ext uri="{FF2B5EF4-FFF2-40B4-BE49-F238E27FC236}">
                <a16:creationId xmlns:a16="http://schemas.microsoft.com/office/drawing/2014/main" id="{8D0A199A-5E81-4660-9D27-5EAB606F75FB}"/>
              </a:ext>
            </a:extLst>
          </p:cNvPr>
          <p:cNvGrpSpPr/>
          <p:nvPr/>
        </p:nvGrpSpPr>
        <p:grpSpPr>
          <a:xfrm>
            <a:off x="232962" y="802358"/>
            <a:ext cx="6257037" cy="5928104"/>
            <a:chOff x="105884" y="757781"/>
            <a:chExt cx="6257037" cy="5928104"/>
          </a:xfrm>
        </p:grpSpPr>
        <p:pic>
          <p:nvPicPr>
            <p:cNvPr id="8" name="图片 7">
              <a:extLst>
                <a:ext uri="{FF2B5EF4-FFF2-40B4-BE49-F238E27FC236}">
                  <a16:creationId xmlns:a16="http://schemas.microsoft.com/office/drawing/2014/main" id="{457868D2-CCD0-4596-9AFF-197939B473B7}"/>
                </a:ext>
              </a:extLst>
            </p:cNvPr>
            <p:cNvPicPr>
              <a:picLocks noChangeAspect="1"/>
            </p:cNvPicPr>
            <p:nvPr/>
          </p:nvPicPr>
          <p:blipFill>
            <a:blip r:embed="rId3"/>
            <a:stretch>
              <a:fillRect/>
            </a:stretch>
          </p:blipFill>
          <p:spPr>
            <a:xfrm>
              <a:off x="105884" y="757781"/>
              <a:ext cx="6257037" cy="5928104"/>
            </a:xfrm>
            <a:prstGeom prst="rect">
              <a:avLst/>
            </a:prstGeom>
          </p:spPr>
        </p:pic>
        <p:sp>
          <p:nvSpPr>
            <p:cNvPr id="10" name="矩形 9">
              <a:extLst>
                <a:ext uri="{FF2B5EF4-FFF2-40B4-BE49-F238E27FC236}">
                  <a16:creationId xmlns:a16="http://schemas.microsoft.com/office/drawing/2014/main" id="{692677C5-5F09-4CF5-AFBD-FDCB0C84F34F}"/>
                </a:ext>
              </a:extLst>
            </p:cNvPr>
            <p:cNvSpPr/>
            <p:nvPr/>
          </p:nvSpPr>
          <p:spPr>
            <a:xfrm>
              <a:off x="4303164" y="1773396"/>
              <a:ext cx="160255" cy="1791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16D29320-2B91-49EF-B8DE-830A1A3FF143}"/>
                </a:ext>
              </a:extLst>
            </p:cNvPr>
            <p:cNvSpPr/>
            <p:nvPr/>
          </p:nvSpPr>
          <p:spPr>
            <a:xfrm>
              <a:off x="4303164" y="1773396"/>
              <a:ext cx="160255" cy="1791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315A6A33-9649-4644-B975-9992EE95FD5F}"/>
                </a:ext>
              </a:extLst>
            </p:cNvPr>
            <p:cNvSpPr txBox="1"/>
            <p:nvPr/>
          </p:nvSpPr>
          <p:spPr>
            <a:xfrm>
              <a:off x="4199468" y="1724450"/>
              <a:ext cx="367645" cy="276999"/>
            </a:xfrm>
            <a:prstGeom prst="rect">
              <a:avLst/>
            </a:prstGeom>
            <a:noFill/>
          </p:spPr>
          <p:txBody>
            <a:bodyPr wrap="square" rtlCol="0">
              <a:spAutoFit/>
            </a:bodyPr>
            <a:lstStyle/>
            <a:p>
              <a:r>
                <a:rPr lang="en-US" altLang="zh-CN" sz="1200" dirty="0"/>
                <a:t>30</a:t>
              </a:r>
              <a:endParaRPr lang="zh-CN" altLang="en-US" sz="1200" dirty="0"/>
            </a:p>
          </p:txBody>
        </p:sp>
        <p:sp>
          <p:nvSpPr>
            <p:cNvPr id="15" name="矩形 14">
              <a:extLst>
                <a:ext uri="{FF2B5EF4-FFF2-40B4-BE49-F238E27FC236}">
                  <a16:creationId xmlns:a16="http://schemas.microsoft.com/office/drawing/2014/main" id="{F995ACC1-81FC-4A52-B58D-8B6665890D44}"/>
                </a:ext>
              </a:extLst>
            </p:cNvPr>
            <p:cNvSpPr/>
            <p:nvPr/>
          </p:nvSpPr>
          <p:spPr>
            <a:xfrm>
              <a:off x="5179857" y="5685520"/>
              <a:ext cx="160256" cy="113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EAA41A98-6FFC-4A84-8AA9-D47BF024F3DE}"/>
                </a:ext>
              </a:extLst>
            </p:cNvPr>
            <p:cNvSpPr txBox="1"/>
            <p:nvPr/>
          </p:nvSpPr>
          <p:spPr>
            <a:xfrm>
              <a:off x="5156290" y="5618969"/>
              <a:ext cx="367645" cy="246221"/>
            </a:xfrm>
            <a:prstGeom prst="rect">
              <a:avLst/>
            </a:prstGeom>
            <a:noFill/>
          </p:spPr>
          <p:txBody>
            <a:bodyPr wrap="square" rtlCol="0">
              <a:spAutoFit/>
            </a:bodyPr>
            <a:lstStyle/>
            <a:p>
              <a:r>
                <a:rPr lang="en-US" altLang="zh-CN" sz="1000" dirty="0"/>
                <a:t>30</a:t>
              </a:r>
              <a:endParaRPr lang="zh-CN" altLang="en-US" sz="1000" dirty="0"/>
            </a:p>
          </p:txBody>
        </p:sp>
      </p:grpSp>
      <p:sp>
        <p:nvSpPr>
          <p:cNvPr id="4" name="文本框 3">
            <a:extLst>
              <a:ext uri="{FF2B5EF4-FFF2-40B4-BE49-F238E27FC236}">
                <a16:creationId xmlns:a16="http://schemas.microsoft.com/office/drawing/2014/main" id="{C845E797-B5DA-4FFF-81FE-DC9FAE7E4E1F}"/>
              </a:ext>
            </a:extLst>
          </p:cNvPr>
          <p:cNvSpPr txBox="1"/>
          <p:nvPr/>
        </p:nvSpPr>
        <p:spPr>
          <a:xfrm>
            <a:off x="5857869" y="1049834"/>
            <a:ext cx="6393835" cy="2308324"/>
          </a:xfrm>
          <a:prstGeom prst="rect">
            <a:avLst/>
          </a:prstGeom>
          <a:noFill/>
        </p:spPr>
        <p:txBody>
          <a:bodyPr wrap="square" rtlCol="0">
            <a:spAutoFit/>
          </a:bodyPr>
          <a:lstStyle/>
          <a:p>
            <a:r>
              <a:rPr lang="zh-CN" altLang="en-US" b="1" dirty="0"/>
              <a:t>特征：</a:t>
            </a:r>
            <a:endParaRPr lang="en-US" altLang="zh-CN" b="1" dirty="0"/>
          </a:p>
          <a:p>
            <a:endParaRPr lang="en-US" altLang="zh-CN" b="1" dirty="0"/>
          </a:p>
          <a:p>
            <a:pPr marL="285750" indent="-285750">
              <a:buFont typeface="Arial" panose="020B0604020202020204" pitchFamily="34" charset="0"/>
              <a:buChar char="•"/>
            </a:pPr>
            <a:r>
              <a:rPr lang="zh-CN" altLang="en-US" dirty="0"/>
              <a:t>通过自定义控制器，操作手可以实现</a:t>
            </a:r>
            <a:r>
              <a:rPr lang="zh-CN" altLang="en-US" dirty="0">
                <a:solidFill>
                  <a:srgbClr val="FF0000"/>
                </a:solidFill>
              </a:rPr>
              <a:t>完全脱离键鼠</a:t>
            </a:r>
            <a:r>
              <a:rPr lang="zh-CN" altLang="en-US" dirty="0"/>
              <a:t>的控制</a:t>
            </a:r>
            <a:endParaRPr lang="en-US" altLang="zh-CN" dirty="0"/>
          </a:p>
          <a:p>
            <a:pPr marL="285750" indent="-285750">
              <a:buFont typeface="Arial" panose="020B0604020202020204" pitchFamily="34" charset="0"/>
              <a:buChar char="•"/>
            </a:pPr>
            <a:endParaRPr lang="en-US" altLang="zh-CN" dirty="0"/>
          </a:p>
          <a:p>
            <a:pPr marL="285750" indent="-285750">
              <a:buFont typeface="Arial" panose="020B0604020202020204" pitchFamily="34" charset="0"/>
              <a:buChar char="•"/>
            </a:pPr>
            <a:r>
              <a:rPr lang="zh-CN" altLang="en-US" dirty="0"/>
              <a:t>依据自定义控制器类型的不同，操作手可以以远超遥控器（传统键鼠的）</a:t>
            </a:r>
            <a:r>
              <a:rPr lang="zh-CN" altLang="en-US" dirty="0">
                <a:solidFill>
                  <a:srgbClr val="FF0000"/>
                </a:solidFill>
              </a:rPr>
              <a:t>自由度（通道数）</a:t>
            </a:r>
            <a:r>
              <a:rPr lang="zh-CN" altLang="en-US" dirty="0"/>
              <a:t>控制机器人</a:t>
            </a:r>
            <a:endParaRPr lang="en-US" altLang="zh-CN" dirty="0"/>
          </a:p>
          <a:p>
            <a:endParaRPr lang="en-US" altLang="zh-CN" dirty="0"/>
          </a:p>
          <a:p>
            <a:pPr marL="285750" indent="-285750">
              <a:buFont typeface="Arial" panose="020B0604020202020204" pitchFamily="34" charset="0"/>
              <a:buChar char="•"/>
            </a:pPr>
            <a:endParaRPr lang="zh-CN" altLang="en-US" dirty="0"/>
          </a:p>
        </p:txBody>
      </p:sp>
      <p:pic>
        <p:nvPicPr>
          <p:cNvPr id="6" name="图片 5">
            <a:extLst>
              <a:ext uri="{FF2B5EF4-FFF2-40B4-BE49-F238E27FC236}">
                <a16:creationId xmlns:a16="http://schemas.microsoft.com/office/drawing/2014/main" id="{843C77C8-E69D-4357-87AC-A1FCF4C6D4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0642" y="2785384"/>
            <a:ext cx="5015834" cy="3644157"/>
          </a:xfrm>
          <a:prstGeom prst="rect">
            <a:avLst/>
          </a:prstGeom>
        </p:spPr>
      </p:pic>
    </p:spTree>
    <p:extLst>
      <p:ext uri="{BB962C8B-B14F-4D97-AF65-F5344CB8AC3E}">
        <p14:creationId xmlns:p14="http://schemas.microsoft.com/office/powerpoint/2010/main" val="3427651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0"/>
          </p:nvPr>
        </p:nvSpPr>
        <p:spPr>
          <a:xfrm>
            <a:off x="817194" y="-77878"/>
            <a:ext cx="10957694" cy="673768"/>
          </a:xfrm>
        </p:spPr>
        <p:txBody>
          <a:bodyPr/>
          <a:lstStyle/>
          <a:p>
            <a:pPr>
              <a:lnSpc>
                <a:spcPct val="150000"/>
              </a:lnSpc>
            </a:pPr>
            <a:r>
              <a:rPr lang="zh-CN" altLang="en-US" b="1" dirty="0">
                <a:solidFill>
                  <a:schemeClr val="bg1">
                    <a:lumMod val="95000"/>
                  </a:schemeClr>
                </a:solidFill>
              </a:rPr>
              <a:t>自定义控制器协议更新</a:t>
            </a:r>
          </a:p>
        </p:txBody>
      </p:sp>
      <p:sp>
        <p:nvSpPr>
          <p:cNvPr id="9" name="文本框 8">
            <a:extLst>
              <a:ext uri="{FF2B5EF4-FFF2-40B4-BE49-F238E27FC236}">
                <a16:creationId xmlns:a16="http://schemas.microsoft.com/office/drawing/2014/main" id="{31F81B0F-0331-4917-945A-AB1B49DEAAC9}"/>
              </a:ext>
            </a:extLst>
          </p:cNvPr>
          <p:cNvSpPr txBox="1"/>
          <p:nvPr/>
        </p:nvSpPr>
        <p:spPr>
          <a:xfrm>
            <a:off x="10228083" y="6532775"/>
            <a:ext cx="3252248" cy="246221"/>
          </a:xfrm>
          <a:prstGeom prst="rect">
            <a:avLst/>
          </a:prstGeom>
          <a:noFill/>
        </p:spPr>
        <p:txBody>
          <a:bodyPr wrap="square" rtlCol="0">
            <a:spAutoFit/>
          </a:bodyPr>
          <a:lstStyle/>
          <a:p>
            <a:r>
              <a:rPr lang="en-US" altLang="zh-CN" sz="1000" dirty="0"/>
              <a:t>*</a:t>
            </a:r>
            <a:r>
              <a:rPr lang="zh-CN" altLang="en-US" sz="1000" dirty="0"/>
              <a:t>开发中，一切以实际发布为准</a:t>
            </a:r>
          </a:p>
        </p:txBody>
      </p:sp>
      <p:pic>
        <p:nvPicPr>
          <p:cNvPr id="3" name="显示器">
            <a:hlinkClick r:id="" action="ppaction://media"/>
            <a:extLst>
              <a:ext uri="{FF2B5EF4-FFF2-40B4-BE49-F238E27FC236}">
                <a16:creationId xmlns:a16="http://schemas.microsoft.com/office/drawing/2014/main" id="{51211F8A-804A-45FA-BAF0-60C29BB78EC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41886" y="696492"/>
            <a:ext cx="10157749" cy="5713734"/>
          </a:xfrm>
          <a:prstGeom prst="rect">
            <a:avLst/>
          </a:prstGeom>
        </p:spPr>
      </p:pic>
    </p:spTree>
    <p:extLst>
      <p:ext uri="{BB962C8B-B14F-4D97-AF65-F5344CB8AC3E}">
        <p14:creationId xmlns:p14="http://schemas.microsoft.com/office/powerpoint/2010/main" val="23635404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476229" y="2128780"/>
            <a:ext cx="3098800" cy="814582"/>
          </a:xfrm>
          <a:prstGeom prst="rect">
            <a:avLst/>
          </a:prstGeom>
          <a:noFill/>
        </p:spPr>
        <p:txBody>
          <a:bodyPr wrap="square">
            <a:spAutoFit/>
          </a:bodyPr>
          <a:lstStyle/>
          <a:p>
            <a:pPr>
              <a:lnSpc>
                <a:spcPct val="130000"/>
              </a:lnSpc>
              <a:spcBef>
                <a:spcPts val="600"/>
              </a:spcBef>
            </a:pPr>
            <a:r>
              <a:rPr lang="en-US" altLang="zh-CN" sz="4000" kern="0" dirty="0">
                <a:solidFill>
                  <a:srgbClr val="FFFFFF"/>
                </a:solidFill>
                <a:latin typeface="微软雅黑" panose="020B0503020204020204" charset="-122"/>
              </a:rPr>
              <a:t>Q&amp;A</a:t>
            </a:r>
            <a:endParaRPr lang="zh-CN" sz="1200" kern="0" dirty="0">
              <a:solidFill>
                <a:srgbClr val="FFFFFF"/>
              </a:solidFill>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4012595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984751" y="1984556"/>
            <a:ext cx="7734565" cy="1056394"/>
          </a:xfrm>
          <a:prstGeom prst="rect">
            <a:avLst/>
          </a:prstGeom>
          <a:noFill/>
        </p:spPr>
        <p:txBody>
          <a:bodyPr wrap="square"/>
          <a:lstStyle/>
          <a:p>
            <a:pPr>
              <a:lnSpc>
                <a:spcPct val="150000"/>
              </a:lnSpc>
            </a:pPr>
            <a:r>
              <a:rPr lang="zh-CN" altLang="en-US" sz="4000" b="1" dirty="0">
                <a:solidFill>
                  <a:schemeClr val="bg1">
                    <a:lumMod val="95000"/>
                  </a:schemeClr>
                </a:solidFill>
                <a:latin typeface="微软雅黑" panose="020B0503020204020204" charset="-122"/>
              </a:rPr>
              <a:t>虚拟补弹及其引入的可能性</a:t>
            </a:r>
          </a:p>
        </p:txBody>
      </p:sp>
    </p:spTree>
    <p:extLst>
      <p:ext uri="{BB962C8B-B14F-4D97-AF65-F5344CB8AC3E}">
        <p14:creationId xmlns:p14="http://schemas.microsoft.com/office/powerpoint/2010/main" val="2640579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0"/>
          </p:nvPr>
        </p:nvSpPr>
        <p:spPr>
          <a:xfrm>
            <a:off x="817194" y="-77878"/>
            <a:ext cx="10957694" cy="673768"/>
          </a:xfrm>
        </p:spPr>
        <p:txBody>
          <a:bodyPr/>
          <a:lstStyle/>
          <a:p>
            <a:pPr>
              <a:lnSpc>
                <a:spcPct val="150000"/>
              </a:lnSpc>
            </a:pPr>
            <a:r>
              <a:rPr lang="zh-CN" altLang="en-US" b="1" dirty="0">
                <a:solidFill>
                  <a:schemeClr val="bg1">
                    <a:lumMod val="95000"/>
                  </a:schemeClr>
                </a:solidFill>
              </a:rPr>
              <a:t>虚拟补弹</a:t>
            </a:r>
          </a:p>
        </p:txBody>
      </p:sp>
      <p:pic>
        <p:nvPicPr>
          <p:cNvPr id="8" name="图片 7">
            <a:extLst>
              <a:ext uri="{FF2B5EF4-FFF2-40B4-BE49-F238E27FC236}">
                <a16:creationId xmlns:a16="http://schemas.microsoft.com/office/drawing/2014/main" id="{12DC5063-A3F3-48D2-998B-B9A4647CEA6D}"/>
              </a:ext>
            </a:extLst>
          </p:cNvPr>
          <p:cNvPicPr>
            <a:picLocks noChangeAspect="1"/>
          </p:cNvPicPr>
          <p:nvPr/>
        </p:nvPicPr>
        <p:blipFill>
          <a:blip r:embed="rId3"/>
          <a:stretch>
            <a:fillRect/>
          </a:stretch>
        </p:blipFill>
        <p:spPr>
          <a:xfrm>
            <a:off x="247650" y="887641"/>
            <a:ext cx="5848350" cy="5648325"/>
          </a:xfrm>
          <a:prstGeom prst="rect">
            <a:avLst/>
          </a:prstGeom>
        </p:spPr>
      </p:pic>
      <p:sp>
        <p:nvSpPr>
          <p:cNvPr id="14" name="文本框 13">
            <a:extLst>
              <a:ext uri="{FF2B5EF4-FFF2-40B4-BE49-F238E27FC236}">
                <a16:creationId xmlns:a16="http://schemas.microsoft.com/office/drawing/2014/main" id="{C3BAED4D-7950-40F4-9612-B1846CD54AF1}"/>
              </a:ext>
            </a:extLst>
          </p:cNvPr>
          <p:cNvSpPr txBox="1"/>
          <p:nvPr/>
        </p:nvSpPr>
        <p:spPr>
          <a:xfrm>
            <a:off x="6296041" y="1496588"/>
            <a:ext cx="5553197" cy="4024820"/>
          </a:xfrm>
          <a:prstGeom prst="rect">
            <a:avLst/>
          </a:prstGeom>
          <a:noFill/>
        </p:spPr>
        <p:txBody>
          <a:bodyPr wrap="square" rtlCol="0">
            <a:spAutoFit/>
          </a:bodyPr>
          <a:lstStyle/>
          <a:p>
            <a:pPr>
              <a:lnSpc>
                <a:spcPct val="150000"/>
              </a:lnSpc>
            </a:pPr>
            <a:r>
              <a:rPr lang="zh-CN" altLang="en-US" b="1" dirty="0"/>
              <a:t>虚拟补弹的影响：</a:t>
            </a:r>
            <a:endParaRPr lang="en-US" altLang="zh-CN" b="1" dirty="0"/>
          </a:p>
          <a:p>
            <a:endParaRPr lang="en-US" altLang="zh-CN" dirty="0"/>
          </a:p>
          <a:p>
            <a:pPr marL="285750" indent="-285750">
              <a:lnSpc>
                <a:spcPct val="200000"/>
              </a:lnSpc>
              <a:buFont typeface="Arial" panose="020B0604020202020204" pitchFamily="34" charset="0"/>
              <a:buChar char="•"/>
            </a:pPr>
            <a:r>
              <a:rPr lang="zh-CN" altLang="en-US" dirty="0"/>
              <a:t>补弹时间减少</a:t>
            </a:r>
            <a:endParaRPr lang="en-US" altLang="zh-CN" dirty="0"/>
          </a:p>
          <a:p>
            <a:pPr marL="285750" indent="-285750">
              <a:lnSpc>
                <a:spcPct val="200000"/>
              </a:lnSpc>
              <a:buFont typeface="Arial" panose="020B0604020202020204" pitchFamily="34" charset="0"/>
              <a:buChar char="•"/>
            </a:pPr>
            <a:r>
              <a:rPr lang="zh-CN" altLang="en-US" dirty="0"/>
              <a:t>实体弹丸“漏弹”大量减少</a:t>
            </a:r>
            <a:endParaRPr lang="en-US" altLang="zh-CN" dirty="0"/>
          </a:p>
          <a:p>
            <a:pPr marL="285750" indent="-285750">
              <a:lnSpc>
                <a:spcPct val="200000"/>
              </a:lnSpc>
              <a:buFont typeface="Arial" panose="020B0604020202020204" pitchFamily="34" charset="0"/>
              <a:buChar char="•"/>
            </a:pPr>
            <a:r>
              <a:rPr lang="zh-CN" altLang="en-US" dirty="0"/>
              <a:t>操作手可实时观测剩余弹量辅助决策</a:t>
            </a:r>
            <a:endParaRPr lang="en-US" altLang="zh-CN" dirty="0"/>
          </a:p>
          <a:p>
            <a:pPr marL="285750" indent="-285750">
              <a:lnSpc>
                <a:spcPct val="200000"/>
              </a:lnSpc>
              <a:buFont typeface="Arial" panose="020B0604020202020204" pitchFamily="34" charset="0"/>
              <a:buChar char="•"/>
            </a:pPr>
            <a:r>
              <a:rPr lang="zh-CN" altLang="en-US" dirty="0"/>
              <a:t>支持远程补弹等底层机制</a:t>
            </a:r>
            <a:endParaRPr lang="en-US" altLang="zh-CN" dirty="0"/>
          </a:p>
          <a:p>
            <a:pPr marL="285750" indent="-285750">
              <a:lnSpc>
                <a:spcPct val="200000"/>
              </a:lnSpc>
              <a:buFont typeface="Arial" panose="020B0604020202020204" pitchFamily="34" charset="0"/>
              <a:buChar char="•"/>
            </a:pPr>
            <a:endParaRPr lang="en-US" altLang="zh-CN" dirty="0"/>
          </a:p>
          <a:p>
            <a:pPr marL="285750" indent="-285750">
              <a:lnSpc>
                <a:spcPct val="200000"/>
              </a:lnSpc>
              <a:buFont typeface="Arial" panose="020B0604020202020204" pitchFamily="34" charset="0"/>
              <a:buChar char="•"/>
            </a:pPr>
            <a:r>
              <a:rPr lang="zh-CN" altLang="en-US" b="1" dirty="0"/>
              <a:t>解放了</a:t>
            </a:r>
            <a:r>
              <a:rPr lang="zh-CN" altLang="en-US" b="1" dirty="0">
                <a:solidFill>
                  <a:srgbClr val="FF0000"/>
                </a:solidFill>
              </a:rPr>
              <a:t>步兵的结构设计</a:t>
            </a:r>
            <a:r>
              <a:rPr lang="zh-CN" altLang="en-US" b="1" dirty="0"/>
              <a:t>空间</a:t>
            </a:r>
            <a:endParaRPr lang="en-US" altLang="zh-CN" b="1" dirty="0"/>
          </a:p>
        </p:txBody>
      </p:sp>
    </p:spTree>
    <p:extLst>
      <p:ext uri="{BB962C8B-B14F-4D97-AF65-F5344CB8AC3E}">
        <p14:creationId xmlns:p14="http://schemas.microsoft.com/office/powerpoint/2010/main" val="13690925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0"/>
          </p:nvPr>
        </p:nvSpPr>
        <p:spPr>
          <a:xfrm>
            <a:off x="1291595" y="2659469"/>
            <a:ext cx="9061300" cy="3162029"/>
          </a:xfrm>
        </p:spPr>
        <p:txBody>
          <a:bodyPr/>
          <a:lstStyle/>
          <a:p>
            <a:pPr>
              <a:lnSpc>
                <a:spcPct val="150000"/>
              </a:lnSpc>
            </a:pPr>
            <a:r>
              <a:rPr lang="en-US" sz="2800" dirty="0">
                <a:solidFill>
                  <a:schemeClr val="bg1">
                    <a:lumMod val="95000"/>
                  </a:schemeClr>
                </a:solidFill>
                <a:latin typeface="微软雅黑" panose="020B0503020204020204" charset="-122"/>
                <a:ea typeface="微软雅黑" panose="020B0503020204020204" charset="-122"/>
              </a:rPr>
              <a:t>1.</a:t>
            </a:r>
            <a:r>
              <a:rPr lang="zh-CN" altLang="en-US" sz="2800" dirty="0">
                <a:solidFill>
                  <a:schemeClr val="bg1">
                    <a:lumMod val="95000"/>
                  </a:schemeClr>
                </a:solidFill>
              </a:rPr>
              <a:t>新赛季中的多机通信</a:t>
            </a:r>
            <a:endParaRPr lang="en-US" sz="2800" dirty="0">
              <a:solidFill>
                <a:schemeClr val="bg1">
                  <a:lumMod val="95000"/>
                </a:schemeClr>
              </a:solidFill>
              <a:latin typeface="微软雅黑" panose="020B0503020204020204" charset="-122"/>
              <a:ea typeface="微软雅黑" panose="020B0503020204020204" charset="-122"/>
            </a:endParaRPr>
          </a:p>
          <a:p>
            <a:pPr>
              <a:lnSpc>
                <a:spcPct val="150000"/>
              </a:lnSpc>
            </a:pPr>
            <a:r>
              <a:rPr lang="en-US" sz="2800" dirty="0">
                <a:solidFill>
                  <a:schemeClr val="bg1">
                    <a:lumMod val="95000"/>
                  </a:schemeClr>
                </a:solidFill>
                <a:latin typeface="微软雅黑" panose="020B0503020204020204" charset="-122"/>
                <a:ea typeface="微软雅黑" panose="020B0503020204020204" charset="-122"/>
              </a:rPr>
              <a:t>2.</a:t>
            </a:r>
            <a:r>
              <a:rPr lang="zh-CN" altLang="en-US" sz="2800" dirty="0">
                <a:solidFill>
                  <a:schemeClr val="bg1">
                    <a:lumMod val="95000"/>
                  </a:schemeClr>
                </a:solidFill>
                <a:latin typeface="微软雅黑" panose="020B0503020204020204" charset="-122"/>
                <a:ea typeface="微软雅黑" panose="020B0503020204020204" charset="-122"/>
              </a:rPr>
              <a:t>全新</a:t>
            </a:r>
            <a:r>
              <a:rPr lang="zh-CN" altLang="en-US" sz="2800" dirty="0">
                <a:solidFill>
                  <a:schemeClr val="bg1">
                    <a:lumMod val="95000"/>
                  </a:schemeClr>
                </a:solidFill>
              </a:rPr>
              <a:t>的</a:t>
            </a:r>
            <a:r>
              <a:rPr lang="zh-CN" altLang="en-US" sz="2800" dirty="0">
                <a:solidFill>
                  <a:schemeClr val="bg1">
                    <a:lumMod val="95000"/>
                  </a:schemeClr>
                </a:solidFill>
                <a:latin typeface="微软雅黑" panose="020B0503020204020204" charset="-122"/>
                <a:ea typeface="微软雅黑" panose="020B0503020204020204" charset="-122"/>
              </a:rPr>
              <a:t>自定义控制器协议</a:t>
            </a:r>
            <a:endParaRPr lang="en-US" altLang="zh-CN" sz="2800" dirty="0">
              <a:solidFill>
                <a:schemeClr val="bg1">
                  <a:lumMod val="95000"/>
                </a:schemeClr>
              </a:solidFill>
              <a:latin typeface="微软雅黑" panose="020B0503020204020204" charset="-122"/>
              <a:ea typeface="微软雅黑" panose="020B0503020204020204" charset="-122"/>
            </a:endParaRPr>
          </a:p>
          <a:p>
            <a:pPr>
              <a:lnSpc>
                <a:spcPct val="150000"/>
              </a:lnSpc>
            </a:pPr>
            <a:r>
              <a:rPr lang="en-US" altLang="zh-CN" sz="2800" dirty="0">
                <a:solidFill>
                  <a:schemeClr val="bg1">
                    <a:lumMod val="95000"/>
                  </a:schemeClr>
                </a:solidFill>
              </a:rPr>
              <a:t>3.</a:t>
            </a:r>
            <a:r>
              <a:rPr lang="zh-CN" altLang="en-US" sz="2800" dirty="0">
                <a:solidFill>
                  <a:schemeClr val="bg1">
                    <a:lumMod val="95000"/>
                  </a:schemeClr>
                </a:solidFill>
              </a:rPr>
              <a:t>虚拟补弹及其引入的可能性</a:t>
            </a:r>
            <a:endParaRPr lang="en-US" altLang="zh-CN" sz="2800" dirty="0">
              <a:solidFill>
                <a:schemeClr val="bg1">
                  <a:lumMod val="95000"/>
                </a:schemeClr>
              </a:solidFill>
            </a:endParaRPr>
          </a:p>
        </p:txBody>
      </p:sp>
      <p:sp>
        <p:nvSpPr>
          <p:cNvPr id="5" name="文本占位符 1"/>
          <p:cNvSpPr>
            <a:spLocks noGrp="1"/>
          </p:cNvSpPr>
          <p:nvPr>
            <p:ph type="body" idx="10"/>
          </p:nvPr>
        </p:nvSpPr>
        <p:spPr>
          <a:xfrm>
            <a:off x="1845784" y="1237288"/>
            <a:ext cx="2337542" cy="846378"/>
          </a:xfrm>
        </p:spPr>
        <p:txBody>
          <a:bodyPr/>
          <a:lstStyle/>
          <a:p>
            <a:pPr>
              <a:lnSpc>
                <a:spcPct val="150000"/>
              </a:lnSpc>
            </a:pPr>
            <a:r>
              <a:rPr lang="zh-CN" sz="3200" dirty="0">
                <a:latin typeface="微软雅黑" panose="020B0503020204020204" charset="-122"/>
                <a:ea typeface="微软雅黑" panose="020B0503020204020204" charset="-122"/>
              </a:rPr>
              <a:t>目 录</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0"/>
          </p:nvPr>
        </p:nvSpPr>
        <p:spPr>
          <a:xfrm>
            <a:off x="817194" y="-77878"/>
            <a:ext cx="10957694" cy="673768"/>
          </a:xfrm>
        </p:spPr>
        <p:txBody>
          <a:bodyPr/>
          <a:lstStyle/>
          <a:p>
            <a:pPr>
              <a:lnSpc>
                <a:spcPct val="150000"/>
              </a:lnSpc>
            </a:pPr>
            <a:r>
              <a:rPr lang="zh-CN" altLang="en-US" b="1" dirty="0">
                <a:solidFill>
                  <a:schemeClr val="bg1">
                    <a:lumMod val="95000"/>
                  </a:schemeClr>
                </a:solidFill>
              </a:rPr>
              <a:t>虚拟补弹</a:t>
            </a:r>
          </a:p>
        </p:txBody>
      </p:sp>
      <p:pic>
        <p:nvPicPr>
          <p:cNvPr id="8" name="图片 7">
            <a:extLst>
              <a:ext uri="{FF2B5EF4-FFF2-40B4-BE49-F238E27FC236}">
                <a16:creationId xmlns:a16="http://schemas.microsoft.com/office/drawing/2014/main" id="{12DC5063-A3F3-48D2-998B-B9A4647CEA6D}"/>
              </a:ext>
            </a:extLst>
          </p:cNvPr>
          <p:cNvPicPr>
            <a:picLocks noChangeAspect="1"/>
          </p:cNvPicPr>
          <p:nvPr/>
        </p:nvPicPr>
        <p:blipFill>
          <a:blip r:embed="rId3"/>
          <a:stretch>
            <a:fillRect/>
          </a:stretch>
        </p:blipFill>
        <p:spPr>
          <a:xfrm>
            <a:off x="247650" y="887641"/>
            <a:ext cx="5848350" cy="5648325"/>
          </a:xfrm>
          <a:prstGeom prst="rect">
            <a:avLst/>
          </a:prstGeom>
        </p:spPr>
      </p:pic>
      <p:pic>
        <p:nvPicPr>
          <p:cNvPr id="20489" name="Picture 9" descr="E://GeniusTalk/config/users_new/zexal.wang@djiimap01-in/screenshot/@@1673263732859.png">
            <a:extLst>
              <a:ext uri="{FF2B5EF4-FFF2-40B4-BE49-F238E27FC236}">
                <a16:creationId xmlns:a16="http://schemas.microsoft.com/office/drawing/2014/main" id="{EB82BADD-6CDB-4CB6-855A-84A5E09392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180707"/>
            <a:ext cx="60579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491" name="Picture 11" descr="E://GeniusTalk/config/users_new/zexal.wang@djiimap01-in/screenshot/@@1673263743197.png">
            <a:extLst>
              <a:ext uri="{FF2B5EF4-FFF2-40B4-BE49-F238E27FC236}">
                <a16:creationId xmlns:a16="http://schemas.microsoft.com/office/drawing/2014/main" id="{B54D8B23-6E06-4064-9B5C-456B86D2C9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6487" y="2535332"/>
            <a:ext cx="5876925" cy="561975"/>
          </a:xfrm>
          <a:prstGeom prst="rect">
            <a:avLst/>
          </a:prstGeom>
          <a:noFill/>
          <a:extLst>
            <a:ext uri="{909E8E84-426E-40DD-AFC4-6F175D3DCCD1}">
              <a14:hiddenFill xmlns:a14="http://schemas.microsoft.com/office/drawing/2010/main">
                <a:solidFill>
                  <a:srgbClr val="FFFFFF"/>
                </a:solidFill>
              </a14:hiddenFill>
            </a:ext>
          </a:extLst>
        </p:spPr>
      </p:pic>
      <p:pic>
        <p:nvPicPr>
          <p:cNvPr id="20493" name="Picture 13" descr="E://GeniusTalk/config/users_new/zexal.wang@djiimap01-in/screenshot/@@1673263747373.png">
            <a:extLst>
              <a:ext uri="{FF2B5EF4-FFF2-40B4-BE49-F238E27FC236}">
                <a16:creationId xmlns:a16="http://schemas.microsoft.com/office/drawing/2014/main" id="{2DA36BFC-744F-41B0-8202-4283FD1769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6487" y="3544602"/>
            <a:ext cx="5772150" cy="542925"/>
          </a:xfrm>
          <a:prstGeom prst="rect">
            <a:avLst/>
          </a:prstGeom>
          <a:noFill/>
          <a:extLst>
            <a:ext uri="{909E8E84-426E-40DD-AFC4-6F175D3DCCD1}">
              <a14:hiddenFill xmlns:a14="http://schemas.microsoft.com/office/drawing/2010/main">
                <a:solidFill>
                  <a:srgbClr val="FFFFFF"/>
                </a:solidFill>
              </a14:hiddenFill>
            </a:ext>
          </a:extLst>
        </p:spPr>
      </p:pic>
      <p:pic>
        <p:nvPicPr>
          <p:cNvPr id="20495" name="Picture 15" descr="E://GeniusTalk/config/users_new/zexal.wang@djiimap01-in/screenshot/@@1673263753885.png">
            <a:extLst>
              <a:ext uri="{FF2B5EF4-FFF2-40B4-BE49-F238E27FC236}">
                <a16:creationId xmlns:a16="http://schemas.microsoft.com/office/drawing/2014/main" id="{A4D402E7-9C9A-4DF9-A9BC-64EDADBCAB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34099" y="4305693"/>
            <a:ext cx="5876925"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0497" name="Picture 17" descr="E://GeniusTalk/config/users_new/zexal.wang@djiimap01-in/screenshot/@@1673263768110.png">
            <a:extLst>
              <a:ext uri="{FF2B5EF4-FFF2-40B4-BE49-F238E27FC236}">
                <a16:creationId xmlns:a16="http://schemas.microsoft.com/office/drawing/2014/main" id="{B4DB5E7D-10C0-48A0-8B0A-DE748230CD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 y="759153"/>
            <a:ext cx="5991225" cy="248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639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0"/>
          </p:nvPr>
        </p:nvSpPr>
        <p:spPr>
          <a:xfrm>
            <a:off x="817194" y="-77878"/>
            <a:ext cx="10957694" cy="673768"/>
          </a:xfrm>
        </p:spPr>
        <p:txBody>
          <a:bodyPr/>
          <a:lstStyle/>
          <a:p>
            <a:pPr>
              <a:lnSpc>
                <a:spcPct val="150000"/>
              </a:lnSpc>
            </a:pPr>
            <a:r>
              <a:rPr lang="zh-CN" altLang="en-US" b="1" dirty="0">
                <a:solidFill>
                  <a:schemeClr val="bg1">
                    <a:lumMod val="95000"/>
                  </a:schemeClr>
                </a:solidFill>
              </a:rPr>
              <a:t>可能性</a:t>
            </a:r>
          </a:p>
        </p:txBody>
      </p:sp>
      <p:sp>
        <p:nvSpPr>
          <p:cNvPr id="3" name="矩形 2">
            <a:extLst>
              <a:ext uri="{FF2B5EF4-FFF2-40B4-BE49-F238E27FC236}">
                <a16:creationId xmlns:a16="http://schemas.microsoft.com/office/drawing/2014/main" id="{97EFF56D-5F96-4873-B382-051F491F3922}"/>
              </a:ext>
            </a:extLst>
          </p:cNvPr>
          <p:cNvSpPr/>
          <p:nvPr/>
        </p:nvSpPr>
        <p:spPr>
          <a:xfrm>
            <a:off x="397205" y="772671"/>
            <a:ext cx="9691464" cy="5829481"/>
          </a:xfrm>
          <a:prstGeom prst="rect">
            <a:avLst/>
          </a:prstGeom>
        </p:spPr>
        <p:txBody>
          <a:bodyPr wrap="square">
            <a:spAutoFit/>
          </a:bodyPr>
          <a:lstStyle/>
          <a:p>
            <a:pPr>
              <a:lnSpc>
                <a:spcPct val="150000"/>
              </a:lnSpc>
            </a:pPr>
            <a:r>
              <a:rPr lang="zh-CN" altLang="en-US" sz="2800" b="1" dirty="0"/>
              <a:t>未来</a:t>
            </a:r>
            <a:r>
              <a:rPr lang="en-US" altLang="zh-CN" sz="2800" b="1" dirty="0"/>
              <a:t>……</a:t>
            </a:r>
            <a:r>
              <a:rPr lang="zh-CN" altLang="en-US" sz="2800" b="1" dirty="0"/>
              <a:t>？</a:t>
            </a:r>
            <a:endParaRPr lang="en-US" altLang="zh-CN" sz="2800" b="1" dirty="0"/>
          </a:p>
          <a:p>
            <a:pPr>
              <a:lnSpc>
                <a:spcPct val="150000"/>
              </a:lnSpc>
            </a:pPr>
            <a:endParaRPr lang="en-US" altLang="zh-CN" sz="2800" b="1" dirty="0"/>
          </a:p>
          <a:p>
            <a:pPr>
              <a:lnSpc>
                <a:spcPct val="150000"/>
              </a:lnSpc>
            </a:pPr>
            <a:r>
              <a:rPr lang="en-US" altLang="zh-CN" sz="2800" b="1" dirty="0"/>
              <a:t>————</a:t>
            </a:r>
            <a:r>
              <a:rPr lang="zh-CN" altLang="en-US" sz="2800" b="1" dirty="0"/>
              <a:t>取消补给站？</a:t>
            </a:r>
            <a:endParaRPr lang="en-US" altLang="zh-CN" sz="2800" b="1" dirty="0"/>
          </a:p>
          <a:p>
            <a:pPr>
              <a:lnSpc>
                <a:spcPct val="150000"/>
              </a:lnSpc>
            </a:pPr>
            <a:endParaRPr lang="en-US" altLang="zh-CN" sz="2800" b="1" dirty="0"/>
          </a:p>
          <a:p>
            <a:pPr>
              <a:lnSpc>
                <a:spcPct val="150000"/>
              </a:lnSpc>
            </a:pPr>
            <a:r>
              <a:rPr lang="en-US" altLang="zh-CN" sz="2800" b="1" dirty="0"/>
              <a:t>————</a:t>
            </a:r>
            <a:r>
              <a:rPr lang="zh-CN" altLang="en-US" sz="2800" b="1" dirty="0"/>
              <a:t>雷达对战场影响进一步加强</a:t>
            </a:r>
            <a:r>
              <a:rPr lang="en-US" altLang="zh-CN" sz="2800" b="1" dirty="0"/>
              <a:t>——</a:t>
            </a:r>
            <a:r>
              <a:rPr lang="zh-CN" altLang="en-US" sz="2800" b="1" dirty="0"/>
              <a:t>易伤机制</a:t>
            </a:r>
            <a:endParaRPr lang="en-US" altLang="zh-CN" sz="2800" b="1" dirty="0"/>
          </a:p>
          <a:p>
            <a:pPr>
              <a:lnSpc>
                <a:spcPct val="150000"/>
              </a:lnSpc>
            </a:pPr>
            <a:endParaRPr lang="en-US" altLang="zh-CN" sz="2800" b="1" dirty="0"/>
          </a:p>
          <a:p>
            <a:pPr>
              <a:lnSpc>
                <a:spcPct val="150000"/>
              </a:lnSpc>
            </a:pPr>
            <a:r>
              <a:rPr lang="en-US" altLang="zh-CN" sz="2800" b="1" dirty="0"/>
              <a:t>————</a:t>
            </a:r>
            <a:r>
              <a:rPr lang="zh-CN" altLang="en-US" sz="2800" b="1" dirty="0"/>
              <a:t>无人机</a:t>
            </a:r>
            <a:r>
              <a:rPr lang="en-US" altLang="zh-CN" sz="2800" b="1" dirty="0"/>
              <a:t>/</a:t>
            </a:r>
            <a:r>
              <a:rPr lang="zh-CN" altLang="en-US" sz="2800" b="1" dirty="0"/>
              <a:t>地面单位的空地对战</a:t>
            </a:r>
            <a:endParaRPr lang="en-US" altLang="zh-CN" sz="2800" b="1" dirty="0"/>
          </a:p>
          <a:p>
            <a:pPr>
              <a:lnSpc>
                <a:spcPct val="150000"/>
              </a:lnSpc>
            </a:pPr>
            <a:endParaRPr lang="en-US" altLang="zh-CN" sz="2800" b="1" dirty="0"/>
          </a:p>
          <a:p>
            <a:pPr>
              <a:lnSpc>
                <a:spcPct val="150000"/>
              </a:lnSpc>
            </a:pPr>
            <a:r>
              <a:rPr lang="en-US" altLang="zh-CN" sz="2800" b="1" dirty="0"/>
              <a:t>————</a:t>
            </a:r>
            <a:r>
              <a:rPr lang="zh-CN" altLang="en-US" sz="2800" b="1" dirty="0"/>
              <a:t>工程机器人任务扩展</a:t>
            </a:r>
            <a:endParaRPr lang="en-US" altLang="zh-CN" sz="2800" b="1" dirty="0"/>
          </a:p>
        </p:txBody>
      </p:sp>
    </p:spTree>
    <p:extLst>
      <p:ext uri="{BB962C8B-B14F-4D97-AF65-F5344CB8AC3E}">
        <p14:creationId xmlns:p14="http://schemas.microsoft.com/office/powerpoint/2010/main" val="3794001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476229" y="2128780"/>
            <a:ext cx="3098800" cy="814582"/>
          </a:xfrm>
          <a:prstGeom prst="rect">
            <a:avLst/>
          </a:prstGeom>
          <a:noFill/>
        </p:spPr>
        <p:txBody>
          <a:bodyPr wrap="square">
            <a:spAutoFit/>
          </a:bodyPr>
          <a:lstStyle/>
          <a:p>
            <a:pPr>
              <a:lnSpc>
                <a:spcPct val="130000"/>
              </a:lnSpc>
              <a:spcBef>
                <a:spcPts val="600"/>
              </a:spcBef>
            </a:pPr>
            <a:r>
              <a:rPr lang="en-US" altLang="zh-CN" sz="4000" kern="0" dirty="0">
                <a:solidFill>
                  <a:srgbClr val="FFFFFF"/>
                </a:solidFill>
                <a:latin typeface="微软雅黑" panose="020B0503020204020204" charset="-122"/>
              </a:rPr>
              <a:t>Q&amp;A</a:t>
            </a:r>
            <a:endParaRPr lang="zh-CN" sz="1200" kern="0" dirty="0">
              <a:solidFill>
                <a:srgbClr val="FFFFFF"/>
              </a:solidFill>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1809761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981278" y="2103613"/>
            <a:ext cx="3098800" cy="814582"/>
          </a:xfrm>
          <a:prstGeom prst="rect">
            <a:avLst/>
          </a:prstGeom>
          <a:noFill/>
        </p:spPr>
        <p:txBody>
          <a:bodyPr wrap="square">
            <a:spAutoFit/>
          </a:bodyPr>
          <a:lstStyle/>
          <a:p>
            <a:pPr>
              <a:lnSpc>
                <a:spcPct val="130000"/>
              </a:lnSpc>
              <a:spcBef>
                <a:spcPts val="600"/>
              </a:spcBef>
            </a:pPr>
            <a:r>
              <a:rPr lang="zh-CN" altLang="en-US" sz="4000" kern="0" dirty="0">
                <a:solidFill>
                  <a:srgbClr val="FFFFFF"/>
                </a:solidFill>
                <a:latin typeface="微软雅黑" panose="020B0503020204020204" charset="-122"/>
              </a:rPr>
              <a:t>感谢聆听</a:t>
            </a:r>
            <a:endParaRPr lang="zh-CN" sz="1200" kern="0" dirty="0">
              <a:solidFill>
                <a:srgbClr val="FFFFFF"/>
              </a:solidFill>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35994995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694096" y="1984556"/>
            <a:ext cx="7298337" cy="1056394"/>
          </a:xfrm>
          <a:prstGeom prst="rect">
            <a:avLst/>
          </a:prstGeom>
          <a:noFill/>
        </p:spPr>
        <p:txBody>
          <a:bodyPr wrap="square"/>
          <a:lstStyle/>
          <a:p>
            <a:pPr>
              <a:lnSpc>
                <a:spcPct val="150000"/>
              </a:lnSpc>
            </a:pPr>
            <a:r>
              <a:rPr lang="zh-CN" altLang="en-US" sz="4000" b="1" dirty="0">
                <a:solidFill>
                  <a:schemeClr val="bg1">
                    <a:lumMod val="95000"/>
                  </a:schemeClr>
                </a:solidFill>
                <a:latin typeface="微软雅黑" panose="020B0503020204020204" charset="-122"/>
              </a:rPr>
              <a:t>新赛季中的多机通信</a:t>
            </a:r>
          </a:p>
        </p:txBody>
      </p:sp>
    </p:spTree>
    <p:extLst>
      <p:ext uri="{BB962C8B-B14F-4D97-AF65-F5344CB8AC3E}">
        <p14:creationId xmlns:p14="http://schemas.microsoft.com/office/powerpoint/2010/main" val="10332525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0"/>
          </p:nvPr>
        </p:nvSpPr>
        <p:spPr>
          <a:xfrm>
            <a:off x="817194" y="-77878"/>
            <a:ext cx="10957694" cy="673768"/>
          </a:xfrm>
        </p:spPr>
        <p:txBody>
          <a:bodyPr/>
          <a:lstStyle/>
          <a:p>
            <a:pPr>
              <a:lnSpc>
                <a:spcPct val="150000"/>
              </a:lnSpc>
            </a:pPr>
            <a:r>
              <a:rPr lang="en-US" altLang="zh-CN" b="1" dirty="0">
                <a:solidFill>
                  <a:schemeClr val="bg1">
                    <a:lumMod val="95000"/>
                  </a:schemeClr>
                </a:solidFill>
              </a:rPr>
              <a:t>2022</a:t>
            </a:r>
            <a:r>
              <a:rPr lang="zh-CN" altLang="en-US" b="1" dirty="0">
                <a:solidFill>
                  <a:schemeClr val="bg1">
                    <a:lumMod val="95000"/>
                  </a:schemeClr>
                </a:solidFill>
              </a:rPr>
              <a:t>赛季中的多机通信</a:t>
            </a:r>
          </a:p>
        </p:txBody>
      </p:sp>
      <p:sp>
        <p:nvSpPr>
          <p:cNvPr id="7" name="文本框 6">
            <a:extLst>
              <a:ext uri="{FF2B5EF4-FFF2-40B4-BE49-F238E27FC236}">
                <a16:creationId xmlns:a16="http://schemas.microsoft.com/office/drawing/2014/main" id="{42044CDC-6D46-4CA6-848B-9ED7031A8AD8}"/>
              </a:ext>
            </a:extLst>
          </p:cNvPr>
          <p:cNvSpPr txBox="1"/>
          <p:nvPr/>
        </p:nvSpPr>
        <p:spPr>
          <a:xfrm>
            <a:off x="130245" y="1955941"/>
            <a:ext cx="4245173" cy="461665"/>
          </a:xfrm>
          <a:prstGeom prst="rect">
            <a:avLst/>
          </a:prstGeom>
          <a:noFill/>
        </p:spPr>
        <p:txBody>
          <a:bodyPr wrap="square" rtlCol="0">
            <a:spAutoFit/>
          </a:bodyPr>
          <a:lstStyle/>
          <a:p>
            <a:r>
              <a:rPr lang="zh-CN" altLang="en-US" sz="2400" b="1" dirty="0"/>
              <a:t>英雄，步兵，工程，无人机</a:t>
            </a:r>
          </a:p>
        </p:txBody>
      </p:sp>
      <p:sp>
        <p:nvSpPr>
          <p:cNvPr id="10" name="文本框 9">
            <a:extLst>
              <a:ext uri="{FF2B5EF4-FFF2-40B4-BE49-F238E27FC236}">
                <a16:creationId xmlns:a16="http://schemas.microsoft.com/office/drawing/2014/main" id="{8959FEFC-107C-4C06-AD0F-A0ABD65E5251}"/>
              </a:ext>
            </a:extLst>
          </p:cNvPr>
          <p:cNvSpPr txBox="1"/>
          <p:nvPr/>
        </p:nvSpPr>
        <p:spPr>
          <a:xfrm>
            <a:off x="2743938" y="3752501"/>
            <a:ext cx="968143" cy="461665"/>
          </a:xfrm>
          <a:prstGeom prst="rect">
            <a:avLst/>
          </a:prstGeom>
          <a:noFill/>
        </p:spPr>
        <p:txBody>
          <a:bodyPr wrap="square" rtlCol="0">
            <a:spAutoFit/>
          </a:bodyPr>
          <a:lstStyle/>
          <a:p>
            <a:r>
              <a:rPr lang="zh-CN" altLang="en-US" sz="2400" b="1" dirty="0"/>
              <a:t>哨兵</a:t>
            </a:r>
          </a:p>
        </p:txBody>
      </p:sp>
      <p:cxnSp>
        <p:nvCxnSpPr>
          <p:cNvPr id="9" name="直接箭头连接符 8">
            <a:extLst>
              <a:ext uri="{FF2B5EF4-FFF2-40B4-BE49-F238E27FC236}">
                <a16:creationId xmlns:a16="http://schemas.microsoft.com/office/drawing/2014/main" id="{17A3C114-E655-45FA-B9E3-0DE026FB050D}"/>
              </a:ext>
            </a:extLst>
          </p:cNvPr>
          <p:cNvCxnSpPr/>
          <p:nvPr/>
        </p:nvCxnSpPr>
        <p:spPr>
          <a:xfrm>
            <a:off x="3951215" y="2252579"/>
            <a:ext cx="1434517" cy="6835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a:extLst>
              <a:ext uri="{FF2B5EF4-FFF2-40B4-BE49-F238E27FC236}">
                <a16:creationId xmlns:a16="http://schemas.microsoft.com/office/drawing/2014/main" id="{0E75DDB2-BF5C-49D7-9ADF-0E41AA2E4EED}"/>
              </a:ext>
            </a:extLst>
          </p:cNvPr>
          <p:cNvCxnSpPr/>
          <p:nvPr/>
        </p:nvCxnSpPr>
        <p:spPr>
          <a:xfrm flipV="1">
            <a:off x="3716323" y="3429000"/>
            <a:ext cx="1669409" cy="4718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B145B3A6-83C2-4D45-B0E5-4F6AF1AA7AE2}"/>
              </a:ext>
            </a:extLst>
          </p:cNvPr>
          <p:cNvSpPr txBox="1"/>
          <p:nvPr/>
        </p:nvSpPr>
        <p:spPr>
          <a:xfrm>
            <a:off x="5493393" y="2936147"/>
            <a:ext cx="2776756" cy="461665"/>
          </a:xfrm>
          <a:prstGeom prst="rect">
            <a:avLst/>
          </a:prstGeom>
          <a:noFill/>
        </p:spPr>
        <p:txBody>
          <a:bodyPr wrap="square" rtlCol="0">
            <a:spAutoFit/>
          </a:bodyPr>
          <a:lstStyle/>
          <a:p>
            <a:r>
              <a:rPr lang="zh-CN" altLang="en-US" sz="2400" b="1" dirty="0"/>
              <a:t>服务器</a:t>
            </a:r>
          </a:p>
        </p:txBody>
      </p:sp>
      <p:cxnSp>
        <p:nvCxnSpPr>
          <p:cNvPr id="16" name="直接箭头连接符 15">
            <a:extLst>
              <a:ext uri="{FF2B5EF4-FFF2-40B4-BE49-F238E27FC236}">
                <a16:creationId xmlns:a16="http://schemas.microsoft.com/office/drawing/2014/main" id="{5CCC9F8B-FE95-402E-8243-0150479B133F}"/>
              </a:ext>
            </a:extLst>
          </p:cNvPr>
          <p:cNvCxnSpPr>
            <a:cxnSpLocks/>
          </p:cNvCxnSpPr>
          <p:nvPr/>
        </p:nvCxnSpPr>
        <p:spPr>
          <a:xfrm flipH="1" flipV="1">
            <a:off x="3951216" y="2376655"/>
            <a:ext cx="1375793" cy="6466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a:extLst>
              <a:ext uri="{FF2B5EF4-FFF2-40B4-BE49-F238E27FC236}">
                <a16:creationId xmlns:a16="http://schemas.microsoft.com/office/drawing/2014/main" id="{D23C85F9-1F62-4980-9F8E-3276ADD1827B}"/>
              </a:ext>
            </a:extLst>
          </p:cNvPr>
          <p:cNvCxnSpPr>
            <a:cxnSpLocks/>
          </p:cNvCxnSpPr>
          <p:nvPr/>
        </p:nvCxnSpPr>
        <p:spPr>
          <a:xfrm flipH="1">
            <a:off x="3716323" y="3567164"/>
            <a:ext cx="1669410" cy="4616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id="{95ED878B-A38B-4DEE-8154-C79D93838A56}"/>
              </a:ext>
            </a:extLst>
          </p:cNvPr>
          <p:cNvSpPr txBox="1"/>
          <p:nvPr/>
        </p:nvSpPr>
        <p:spPr>
          <a:xfrm>
            <a:off x="3763831" y="3243663"/>
            <a:ext cx="1364095" cy="369332"/>
          </a:xfrm>
          <a:prstGeom prst="rect">
            <a:avLst/>
          </a:prstGeom>
          <a:noFill/>
        </p:spPr>
        <p:txBody>
          <a:bodyPr wrap="square" rtlCol="0">
            <a:spAutoFit/>
          </a:bodyPr>
          <a:lstStyle/>
          <a:p>
            <a:r>
              <a:rPr lang="zh-CN" altLang="en-US" dirty="0">
                <a:solidFill>
                  <a:srgbClr val="0070C0"/>
                </a:solidFill>
              </a:rPr>
              <a:t>自定义数据</a:t>
            </a:r>
          </a:p>
        </p:txBody>
      </p:sp>
      <p:sp>
        <p:nvSpPr>
          <p:cNvPr id="28" name="文本框 27">
            <a:extLst>
              <a:ext uri="{FF2B5EF4-FFF2-40B4-BE49-F238E27FC236}">
                <a16:creationId xmlns:a16="http://schemas.microsoft.com/office/drawing/2014/main" id="{E2102FAB-CEAF-4128-A307-86DAF23A180B}"/>
              </a:ext>
            </a:extLst>
          </p:cNvPr>
          <p:cNvSpPr txBox="1"/>
          <p:nvPr/>
        </p:nvSpPr>
        <p:spPr>
          <a:xfrm>
            <a:off x="4033750" y="3837143"/>
            <a:ext cx="1507491" cy="369332"/>
          </a:xfrm>
          <a:prstGeom prst="rect">
            <a:avLst/>
          </a:prstGeom>
          <a:noFill/>
        </p:spPr>
        <p:txBody>
          <a:bodyPr wrap="square" rtlCol="0">
            <a:spAutoFit/>
          </a:bodyPr>
          <a:lstStyle/>
          <a:p>
            <a:r>
              <a:rPr lang="zh-CN" altLang="en-US" dirty="0">
                <a:solidFill>
                  <a:srgbClr val="0070C0"/>
                </a:solidFill>
              </a:rPr>
              <a:t>自定义数据</a:t>
            </a:r>
          </a:p>
        </p:txBody>
      </p:sp>
      <p:sp>
        <p:nvSpPr>
          <p:cNvPr id="29" name="文本框 28">
            <a:extLst>
              <a:ext uri="{FF2B5EF4-FFF2-40B4-BE49-F238E27FC236}">
                <a16:creationId xmlns:a16="http://schemas.microsoft.com/office/drawing/2014/main" id="{E2002E72-23E9-4A12-BFEB-102C7366EF8B}"/>
              </a:ext>
            </a:extLst>
          </p:cNvPr>
          <p:cNvSpPr txBox="1"/>
          <p:nvPr/>
        </p:nvSpPr>
        <p:spPr>
          <a:xfrm>
            <a:off x="8012199" y="2021747"/>
            <a:ext cx="2776756" cy="461665"/>
          </a:xfrm>
          <a:prstGeom prst="rect">
            <a:avLst/>
          </a:prstGeom>
          <a:noFill/>
        </p:spPr>
        <p:txBody>
          <a:bodyPr wrap="square" rtlCol="0">
            <a:spAutoFit/>
          </a:bodyPr>
          <a:lstStyle/>
          <a:p>
            <a:r>
              <a:rPr lang="zh-CN" altLang="en-US" sz="2400" b="1" dirty="0"/>
              <a:t>云台手客户端</a:t>
            </a:r>
          </a:p>
        </p:txBody>
      </p:sp>
      <p:cxnSp>
        <p:nvCxnSpPr>
          <p:cNvPr id="25" name="直接箭头连接符 24">
            <a:extLst>
              <a:ext uri="{FF2B5EF4-FFF2-40B4-BE49-F238E27FC236}">
                <a16:creationId xmlns:a16="http://schemas.microsoft.com/office/drawing/2014/main" id="{F8434AA8-B7D8-4985-990C-BC0AC45E4A45}"/>
              </a:ext>
            </a:extLst>
          </p:cNvPr>
          <p:cNvCxnSpPr>
            <a:cxnSpLocks/>
          </p:cNvCxnSpPr>
          <p:nvPr/>
        </p:nvCxnSpPr>
        <p:spPr>
          <a:xfrm flipV="1">
            <a:off x="6579912" y="2414330"/>
            <a:ext cx="1373564" cy="6599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直接箭头连接符 30">
            <a:extLst>
              <a:ext uri="{FF2B5EF4-FFF2-40B4-BE49-F238E27FC236}">
                <a16:creationId xmlns:a16="http://schemas.microsoft.com/office/drawing/2014/main" id="{CEEF49DE-E7C7-4D17-82E1-107C17AF1A04}"/>
              </a:ext>
            </a:extLst>
          </p:cNvPr>
          <p:cNvCxnSpPr>
            <a:cxnSpLocks/>
          </p:cNvCxnSpPr>
          <p:nvPr/>
        </p:nvCxnSpPr>
        <p:spPr>
          <a:xfrm flipH="1">
            <a:off x="6579912" y="2524931"/>
            <a:ext cx="1373564" cy="6420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文本框 34">
            <a:extLst>
              <a:ext uri="{FF2B5EF4-FFF2-40B4-BE49-F238E27FC236}">
                <a16:creationId xmlns:a16="http://schemas.microsoft.com/office/drawing/2014/main" id="{3C8342EA-71B8-47E9-A696-99EF2378892B}"/>
              </a:ext>
            </a:extLst>
          </p:cNvPr>
          <p:cNvSpPr txBox="1"/>
          <p:nvPr/>
        </p:nvSpPr>
        <p:spPr>
          <a:xfrm>
            <a:off x="6252007" y="2091164"/>
            <a:ext cx="1373564" cy="646331"/>
          </a:xfrm>
          <a:prstGeom prst="rect">
            <a:avLst/>
          </a:prstGeom>
          <a:noFill/>
        </p:spPr>
        <p:txBody>
          <a:bodyPr wrap="square" rtlCol="0">
            <a:spAutoFit/>
          </a:bodyPr>
          <a:lstStyle/>
          <a:p>
            <a:r>
              <a:rPr lang="zh-CN" altLang="en-US" dirty="0">
                <a:solidFill>
                  <a:srgbClr val="FF0000"/>
                </a:solidFill>
              </a:rPr>
              <a:t>小地图坐标</a:t>
            </a:r>
            <a:r>
              <a:rPr lang="en-US" altLang="zh-CN" dirty="0"/>
              <a:t>+</a:t>
            </a:r>
            <a:r>
              <a:rPr lang="zh-CN" altLang="en-US" dirty="0">
                <a:solidFill>
                  <a:srgbClr val="FFC000"/>
                </a:solidFill>
              </a:rPr>
              <a:t>自定义</a:t>
            </a:r>
            <a:r>
              <a:rPr lang="en-US" altLang="zh-CN" dirty="0">
                <a:solidFill>
                  <a:srgbClr val="FFC000"/>
                </a:solidFill>
              </a:rPr>
              <a:t>UI</a:t>
            </a:r>
            <a:endParaRPr lang="zh-CN" altLang="en-US" dirty="0">
              <a:solidFill>
                <a:srgbClr val="FF0000"/>
              </a:solidFill>
            </a:endParaRPr>
          </a:p>
        </p:txBody>
      </p:sp>
      <p:sp>
        <p:nvSpPr>
          <p:cNvPr id="36" name="文本框 35">
            <a:extLst>
              <a:ext uri="{FF2B5EF4-FFF2-40B4-BE49-F238E27FC236}">
                <a16:creationId xmlns:a16="http://schemas.microsoft.com/office/drawing/2014/main" id="{790BC444-2132-4C08-9C69-41A785E04D7E}"/>
              </a:ext>
            </a:extLst>
          </p:cNvPr>
          <p:cNvSpPr txBox="1"/>
          <p:nvPr/>
        </p:nvSpPr>
        <p:spPr>
          <a:xfrm>
            <a:off x="8012199" y="3725413"/>
            <a:ext cx="2776756" cy="830997"/>
          </a:xfrm>
          <a:prstGeom prst="rect">
            <a:avLst/>
          </a:prstGeom>
          <a:noFill/>
        </p:spPr>
        <p:txBody>
          <a:bodyPr wrap="square" rtlCol="0">
            <a:spAutoFit/>
          </a:bodyPr>
          <a:lstStyle/>
          <a:p>
            <a:r>
              <a:rPr lang="zh-CN" altLang="en-US" sz="2400" b="1" dirty="0"/>
              <a:t>其余兵种客户端</a:t>
            </a:r>
            <a:br>
              <a:rPr lang="en-US" altLang="zh-CN" sz="2400" b="1" dirty="0"/>
            </a:br>
            <a:r>
              <a:rPr lang="zh-CN" altLang="en-US" sz="2400" b="1" dirty="0"/>
              <a:t>（自定义控制器）</a:t>
            </a:r>
          </a:p>
        </p:txBody>
      </p:sp>
      <p:sp>
        <p:nvSpPr>
          <p:cNvPr id="46" name="文本框 45">
            <a:extLst>
              <a:ext uri="{FF2B5EF4-FFF2-40B4-BE49-F238E27FC236}">
                <a16:creationId xmlns:a16="http://schemas.microsoft.com/office/drawing/2014/main" id="{5BED8E78-31E3-4EFF-B00D-EEF53DADA976}"/>
              </a:ext>
            </a:extLst>
          </p:cNvPr>
          <p:cNvSpPr txBox="1"/>
          <p:nvPr/>
        </p:nvSpPr>
        <p:spPr>
          <a:xfrm>
            <a:off x="7010414" y="2845956"/>
            <a:ext cx="1367389" cy="369332"/>
          </a:xfrm>
          <a:prstGeom prst="rect">
            <a:avLst/>
          </a:prstGeom>
          <a:noFill/>
        </p:spPr>
        <p:txBody>
          <a:bodyPr wrap="square" rtlCol="0">
            <a:spAutoFit/>
          </a:bodyPr>
          <a:lstStyle/>
          <a:p>
            <a:r>
              <a:rPr lang="zh-CN" altLang="en-US" dirty="0"/>
              <a:t>小地图指令</a:t>
            </a:r>
          </a:p>
        </p:txBody>
      </p:sp>
      <p:sp>
        <p:nvSpPr>
          <p:cNvPr id="47" name="文本框 46">
            <a:extLst>
              <a:ext uri="{FF2B5EF4-FFF2-40B4-BE49-F238E27FC236}">
                <a16:creationId xmlns:a16="http://schemas.microsoft.com/office/drawing/2014/main" id="{43463C20-12E5-450F-AFED-23E6F47231D1}"/>
              </a:ext>
            </a:extLst>
          </p:cNvPr>
          <p:cNvSpPr txBox="1"/>
          <p:nvPr/>
        </p:nvSpPr>
        <p:spPr>
          <a:xfrm>
            <a:off x="5709616" y="5774087"/>
            <a:ext cx="968143" cy="461665"/>
          </a:xfrm>
          <a:prstGeom prst="rect">
            <a:avLst/>
          </a:prstGeom>
          <a:noFill/>
        </p:spPr>
        <p:txBody>
          <a:bodyPr wrap="square" rtlCol="0">
            <a:spAutoFit/>
          </a:bodyPr>
          <a:lstStyle/>
          <a:p>
            <a:r>
              <a:rPr lang="zh-CN" altLang="en-US" sz="2400" b="1" dirty="0"/>
              <a:t>雷达</a:t>
            </a:r>
          </a:p>
        </p:txBody>
      </p:sp>
      <p:cxnSp>
        <p:nvCxnSpPr>
          <p:cNvPr id="45" name="直接箭头连接符 44">
            <a:extLst>
              <a:ext uri="{FF2B5EF4-FFF2-40B4-BE49-F238E27FC236}">
                <a16:creationId xmlns:a16="http://schemas.microsoft.com/office/drawing/2014/main" id="{4936E97C-CCBA-473C-8A2E-5360C96F497D}"/>
              </a:ext>
            </a:extLst>
          </p:cNvPr>
          <p:cNvCxnSpPr>
            <a:cxnSpLocks/>
          </p:cNvCxnSpPr>
          <p:nvPr/>
        </p:nvCxnSpPr>
        <p:spPr>
          <a:xfrm flipV="1">
            <a:off x="6193688" y="3397813"/>
            <a:ext cx="1" cy="23402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文本框 49">
            <a:extLst>
              <a:ext uri="{FF2B5EF4-FFF2-40B4-BE49-F238E27FC236}">
                <a16:creationId xmlns:a16="http://schemas.microsoft.com/office/drawing/2014/main" id="{189D5A42-C8D9-4F72-88E4-F0DEC0561D63}"/>
              </a:ext>
            </a:extLst>
          </p:cNvPr>
          <p:cNvSpPr txBox="1"/>
          <p:nvPr/>
        </p:nvSpPr>
        <p:spPr>
          <a:xfrm>
            <a:off x="6193687" y="4299916"/>
            <a:ext cx="1530083" cy="646331"/>
          </a:xfrm>
          <a:prstGeom prst="rect">
            <a:avLst/>
          </a:prstGeom>
          <a:noFill/>
        </p:spPr>
        <p:txBody>
          <a:bodyPr wrap="square" rtlCol="0">
            <a:spAutoFit/>
          </a:bodyPr>
          <a:lstStyle/>
          <a:p>
            <a:r>
              <a:rPr lang="zh-CN" altLang="en-US" dirty="0">
                <a:solidFill>
                  <a:srgbClr val="FF0000"/>
                </a:solidFill>
              </a:rPr>
              <a:t>小地图坐标</a:t>
            </a:r>
            <a:r>
              <a:rPr lang="en-US" altLang="zh-CN" dirty="0"/>
              <a:t>+</a:t>
            </a:r>
            <a:r>
              <a:rPr lang="zh-CN" altLang="en-US" dirty="0">
                <a:solidFill>
                  <a:srgbClr val="0070C0"/>
                </a:solidFill>
              </a:rPr>
              <a:t>自定义数据</a:t>
            </a:r>
          </a:p>
        </p:txBody>
      </p:sp>
      <p:cxnSp>
        <p:nvCxnSpPr>
          <p:cNvPr id="52" name="直接箭头连接符 51">
            <a:extLst>
              <a:ext uri="{FF2B5EF4-FFF2-40B4-BE49-F238E27FC236}">
                <a16:creationId xmlns:a16="http://schemas.microsoft.com/office/drawing/2014/main" id="{E422809A-52C6-44FD-9205-2AABB732FDED}"/>
              </a:ext>
            </a:extLst>
          </p:cNvPr>
          <p:cNvCxnSpPr>
            <a:cxnSpLocks/>
          </p:cNvCxnSpPr>
          <p:nvPr/>
        </p:nvCxnSpPr>
        <p:spPr>
          <a:xfrm>
            <a:off x="5998313" y="3425037"/>
            <a:ext cx="1" cy="23402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文本框 52">
            <a:extLst>
              <a:ext uri="{FF2B5EF4-FFF2-40B4-BE49-F238E27FC236}">
                <a16:creationId xmlns:a16="http://schemas.microsoft.com/office/drawing/2014/main" id="{87F8DECC-30CF-481A-AC28-9A9C9C0784BA}"/>
              </a:ext>
            </a:extLst>
          </p:cNvPr>
          <p:cNvSpPr txBox="1"/>
          <p:nvPr/>
        </p:nvSpPr>
        <p:spPr>
          <a:xfrm>
            <a:off x="4734500" y="4459061"/>
            <a:ext cx="1530083" cy="369332"/>
          </a:xfrm>
          <a:prstGeom prst="rect">
            <a:avLst/>
          </a:prstGeom>
          <a:noFill/>
        </p:spPr>
        <p:txBody>
          <a:bodyPr wrap="square" rtlCol="0">
            <a:spAutoFit/>
          </a:bodyPr>
          <a:lstStyle/>
          <a:p>
            <a:r>
              <a:rPr lang="zh-CN" altLang="en-US" dirty="0">
                <a:solidFill>
                  <a:srgbClr val="0070C0"/>
                </a:solidFill>
              </a:rPr>
              <a:t>自定义数据</a:t>
            </a:r>
          </a:p>
        </p:txBody>
      </p:sp>
      <p:cxnSp>
        <p:nvCxnSpPr>
          <p:cNvPr id="54" name="直接箭头连接符 53">
            <a:extLst>
              <a:ext uri="{FF2B5EF4-FFF2-40B4-BE49-F238E27FC236}">
                <a16:creationId xmlns:a16="http://schemas.microsoft.com/office/drawing/2014/main" id="{3A485ABF-DE7F-4E45-9EE1-D3E464AC767A}"/>
              </a:ext>
            </a:extLst>
          </p:cNvPr>
          <p:cNvCxnSpPr/>
          <p:nvPr/>
        </p:nvCxnSpPr>
        <p:spPr>
          <a:xfrm>
            <a:off x="6624966" y="3273910"/>
            <a:ext cx="1434517" cy="6835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直接箭头连接符 54">
            <a:extLst>
              <a:ext uri="{FF2B5EF4-FFF2-40B4-BE49-F238E27FC236}">
                <a16:creationId xmlns:a16="http://schemas.microsoft.com/office/drawing/2014/main" id="{D7B08354-6B9D-476D-8706-2A1AEC862661}"/>
              </a:ext>
            </a:extLst>
          </p:cNvPr>
          <p:cNvCxnSpPr>
            <a:cxnSpLocks/>
          </p:cNvCxnSpPr>
          <p:nvPr/>
        </p:nvCxnSpPr>
        <p:spPr>
          <a:xfrm flipH="1" flipV="1">
            <a:off x="6585433" y="3367673"/>
            <a:ext cx="1375793" cy="6466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文本框 55">
            <a:extLst>
              <a:ext uri="{FF2B5EF4-FFF2-40B4-BE49-F238E27FC236}">
                <a16:creationId xmlns:a16="http://schemas.microsoft.com/office/drawing/2014/main" id="{FD114627-5191-4423-81AF-DC4FAEACE272}"/>
              </a:ext>
            </a:extLst>
          </p:cNvPr>
          <p:cNvSpPr txBox="1"/>
          <p:nvPr/>
        </p:nvSpPr>
        <p:spPr>
          <a:xfrm>
            <a:off x="7001644" y="3215104"/>
            <a:ext cx="4093703" cy="369332"/>
          </a:xfrm>
          <a:prstGeom prst="rect">
            <a:avLst/>
          </a:prstGeom>
          <a:noFill/>
        </p:spPr>
        <p:txBody>
          <a:bodyPr wrap="square" rtlCol="0">
            <a:spAutoFit/>
          </a:bodyPr>
          <a:lstStyle/>
          <a:p>
            <a:r>
              <a:rPr lang="zh-CN" altLang="en-US" dirty="0"/>
              <a:t>小地图指令</a:t>
            </a:r>
            <a:r>
              <a:rPr lang="en-US" altLang="zh-CN" dirty="0"/>
              <a:t>+</a:t>
            </a:r>
            <a:r>
              <a:rPr lang="zh-CN" altLang="en-US" dirty="0">
                <a:solidFill>
                  <a:srgbClr val="FF0000"/>
                </a:solidFill>
              </a:rPr>
              <a:t>小地图坐标</a:t>
            </a:r>
            <a:r>
              <a:rPr lang="en-US" altLang="zh-CN" dirty="0"/>
              <a:t>+</a:t>
            </a:r>
            <a:r>
              <a:rPr lang="zh-CN" altLang="en-US" dirty="0">
                <a:solidFill>
                  <a:srgbClr val="FFC000"/>
                </a:solidFill>
              </a:rPr>
              <a:t>自定义</a:t>
            </a:r>
            <a:r>
              <a:rPr lang="en-US" altLang="zh-CN" dirty="0">
                <a:solidFill>
                  <a:srgbClr val="FFC000"/>
                </a:solidFill>
              </a:rPr>
              <a:t>UI</a:t>
            </a:r>
            <a:endParaRPr lang="zh-CN" altLang="en-US" dirty="0">
              <a:solidFill>
                <a:srgbClr val="FFC000"/>
              </a:solidFill>
            </a:endParaRPr>
          </a:p>
        </p:txBody>
      </p:sp>
      <p:sp>
        <p:nvSpPr>
          <p:cNvPr id="57" name="文本框 56">
            <a:extLst>
              <a:ext uri="{FF2B5EF4-FFF2-40B4-BE49-F238E27FC236}">
                <a16:creationId xmlns:a16="http://schemas.microsoft.com/office/drawing/2014/main" id="{2D52B024-4142-4A61-AB2E-43FABE7F3685}"/>
              </a:ext>
            </a:extLst>
          </p:cNvPr>
          <p:cNvSpPr txBox="1"/>
          <p:nvPr/>
        </p:nvSpPr>
        <p:spPr>
          <a:xfrm>
            <a:off x="4246433" y="2113303"/>
            <a:ext cx="1364095" cy="369332"/>
          </a:xfrm>
          <a:prstGeom prst="rect">
            <a:avLst/>
          </a:prstGeom>
          <a:noFill/>
        </p:spPr>
        <p:txBody>
          <a:bodyPr wrap="square" rtlCol="0">
            <a:spAutoFit/>
          </a:bodyPr>
          <a:lstStyle/>
          <a:p>
            <a:r>
              <a:rPr lang="zh-CN" altLang="en-US" dirty="0">
                <a:solidFill>
                  <a:srgbClr val="0070C0"/>
                </a:solidFill>
              </a:rPr>
              <a:t>自定义数据</a:t>
            </a:r>
          </a:p>
        </p:txBody>
      </p:sp>
      <p:sp>
        <p:nvSpPr>
          <p:cNvPr id="58" name="文本框 57">
            <a:extLst>
              <a:ext uri="{FF2B5EF4-FFF2-40B4-BE49-F238E27FC236}">
                <a16:creationId xmlns:a16="http://schemas.microsoft.com/office/drawing/2014/main" id="{6ED0CC68-AF3C-494F-B3F3-147232CCD50A}"/>
              </a:ext>
            </a:extLst>
          </p:cNvPr>
          <p:cNvSpPr txBox="1"/>
          <p:nvPr/>
        </p:nvSpPr>
        <p:spPr>
          <a:xfrm>
            <a:off x="3566706" y="2736167"/>
            <a:ext cx="1364095" cy="369332"/>
          </a:xfrm>
          <a:prstGeom prst="rect">
            <a:avLst/>
          </a:prstGeom>
          <a:noFill/>
        </p:spPr>
        <p:txBody>
          <a:bodyPr wrap="square" rtlCol="0">
            <a:spAutoFit/>
          </a:bodyPr>
          <a:lstStyle/>
          <a:p>
            <a:r>
              <a:rPr lang="zh-CN" altLang="en-US" dirty="0">
                <a:solidFill>
                  <a:srgbClr val="0070C0"/>
                </a:solidFill>
              </a:rPr>
              <a:t>自定义数据</a:t>
            </a:r>
          </a:p>
        </p:txBody>
      </p:sp>
      <p:sp>
        <p:nvSpPr>
          <p:cNvPr id="49" name="矩形 48">
            <a:extLst>
              <a:ext uri="{FF2B5EF4-FFF2-40B4-BE49-F238E27FC236}">
                <a16:creationId xmlns:a16="http://schemas.microsoft.com/office/drawing/2014/main" id="{2C2E79BF-4057-440A-ABDE-7D0FA08BE1F3}"/>
              </a:ext>
            </a:extLst>
          </p:cNvPr>
          <p:cNvSpPr/>
          <p:nvPr/>
        </p:nvSpPr>
        <p:spPr>
          <a:xfrm>
            <a:off x="6286743" y="3771579"/>
            <a:ext cx="1338828" cy="369332"/>
          </a:xfrm>
          <a:prstGeom prst="rect">
            <a:avLst/>
          </a:prstGeom>
        </p:spPr>
        <p:txBody>
          <a:bodyPr wrap="none">
            <a:spAutoFit/>
          </a:bodyPr>
          <a:lstStyle/>
          <a:p>
            <a:r>
              <a:rPr lang="zh-CN" altLang="en-US" dirty="0">
                <a:solidFill>
                  <a:srgbClr val="0070C0"/>
                </a:solidFill>
              </a:rPr>
              <a:t>自定义数据</a:t>
            </a:r>
          </a:p>
        </p:txBody>
      </p:sp>
      <p:sp>
        <p:nvSpPr>
          <p:cNvPr id="3" name="文本框 2">
            <a:extLst>
              <a:ext uri="{FF2B5EF4-FFF2-40B4-BE49-F238E27FC236}">
                <a16:creationId xmlns:a16="http://schemas.microsoft.com/office/drawing/2014/main" id="{602F1503-1A1A-4568-AB85-1D896E663F49}"/>
              </a:ext>
            </a:extLst>
          </p:cNvPr>
          <p:cNvSpPr txBox="1"/>
          <p:nvPr/>
        </p:nvSpPr>
        <p:spPr>
          <a:xfrm>
            <a:off x="10228083" y="6532775"/>
            <a:ext cx="3252248" cy="246221"/>
          </a:xfrm>
          <a:prstGeom prst="rect">
            <a:avLst/>
          </a:prstGeom>
          <a:noFill/>
        </p:spPr>
        <p:txBody>
          <a:bodyPr wrap="square" rtlCol="0">
            <a:spAutoFit/>
          </a:bodyPr>
          <a:lstStyle/>
          <a:p>
            <a:r>
              <a:rPr lang="en-US" altLang="zh-CN" sz="1000" dirty="0"/>
              <a:t>*</a:t>
            </a:r>
            <a:r>
              <a:rPr lang="zh-CN" altLang="en-US" sz="1000" dirty="0"/>
              <a:t>开发中，一切以实际发布为准</a:t>
            </a:r>
          </a:p>
        </p:txBody>
      </p:sp>
    </p:spTree>
    <p:extLst>
      <p:ext uri="{BB962C8B-B14F-4D97-AF65-F5344CB8AC3E}">
        <p14:creationId xmlns:p14="http://schemas.microsoft.com/office/powerpoint/2010/main" val="4030487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0"/>
          </p:nvPr>
        </p:nvSpPr>
        <p:spPr>
          <a:xfrm>
            <a:off x="817194" y="-77878"/>
            <a:ext cx="10957694" cy="673768"/>
          </a:xfrm>
        </p:spPr>
        <p:txBody>
          <a:bodyPr/>
          <a:lstStyle/>
          <a:p>
            <a:pPr>
              <a:lnSpc>
                <a:spcPct val="150000"/>
              </a:lnSpc>
            </a:pPr>
            <a:r>
              <a:rPr lang="en-US" altLang="zh-CN" b="1" dirty="0">
                <a:solidFill>
                  <a:schemeClr val="bg1">
                    <a:lumMod val="95000"/>
                  </a:schemeClr>
                </a:solidFill>
              </a:rPr>
              <a:t>2023</a:t>
            </a:r>
            <a:r>
              <a:rPr lang="zh-CN" altLang="en-US" b="1" dirty="0">
                <a:solidFill>
                  <a:schemeClr val="bg1">
                    <a:lumMod val="95000"/>
                  </a:schemeClr>
                </a:solidFill>
              </a:rPr>
              <a:t>赛季中的多机通信</a:t>
            </a:r>
          </a:p>
        </p:txBody>
      </p:sp>
      <p:sp>
        <p:nvSpPr>
          <p:cNvPr id="7" name="文本框 6">
            <a:extLst>
              <a:ext uri="{FF2B5EF4-FFF2-40B4-BE49-F238E27FC236}">
                <a16:creationId xmlns:a16="http://schemas.microsoft.com/office/drawing/2014/main" id="{42044CDC-6D46-4CA6-848B-9ED7031A8AD8}"/>
              </a:ext>
            </a:extLst>
          </p:cNvPr>
          <p:cNvSpPr txBox="1"/>
          <p:nvPr/>
        </p:nvSpPr>
        <p:spPr>
          <a:xfrm>
            <a:off x="147705" y="1780199"/>
            <a:ext cx="3697645" cy="1200329"/>
          </a:xfrm>
          <a:prstGeom prst="rect">
            <a:avLst/>
          </a:prstGeom>
          <a:noFill/>
        </p:spPr>
        <p:txBody>
          <a:bodyPr wrap="square" rtlCol="0">
            <a:spAutoFit/>
          </a:bodyPr>
          <a:lstStyle/>
          <a:p>
            <a:r>
              <a:rPr lang="zh-CN" altLang="en-US" sz="2400" b="1" dirty="0"/>
              <a:t>英雄，步兵，工程，</a:t>
            </a:r>
            <a:endParaRPr lang="en-US" altLang="zh-CN" sz="2400" b="1" dirty="0"/>
          </a:p>
          <a:p>
            <a:r>
              <a:rPr lang="zh-CN" altLang="en-US" sz="2400" b="1" dirty="0"/>
              <a:t>无人机</a:t>
            </a:r>
            <a:endParaRPr lang="en-US" altLang="zh-CN" sz="2400" b="1" dirty="0"/>
          </a:p>
          <a:p>
            <a:r>
              <a:rPr lang="zh-CN" altLang="en-US" sz="2400" b="1" dirty="0"/>
              <a:t>（</a:t>
            </a:r>
            <a:r>
              <a:rPr lang="en-US" altLang="zh-CN" sz="2400" b="1" dirty="0"/>
              <a:t>FPS+MOBA</a:t>
            </a:r>
            <a:r>
              <a:rPr lang="zh-CN" altLang="en-US" sz="2400" b="1" dirty="0"/>
              <a:t>）</a:t>
            </a:r>
          </a:p>
        </p:txBody>
      </p:sp>
      <p:sp>
        <p:nvSpPr>
          <p:cNvPr id="10" name="文本框 9">
            <a:extLst>
              <a:ext uri="{FF2B5EF4-FFF2-40B4-BE49-F238E27FC236}">
                <a16:creationId xmlns:a16="http://schemas.microsoft.com/office/drawing/2014/main" id="{8959FEFC-107C-4C06-AD0F-A0ABD65E5251}"/>
              </a:ext>
            </a:extLst>
          </p:cNvPr>
          <p:cNvSpPr txBox="1"/>
          <p:nvPr/>
        </p:nvSpPr>
        <p:spPr>
          <a:xfrm>
            <a:off x="5703206" y="5722038"/>
            <a:ext cx="968143" cy="461665"/>
          </a:xfrm>
          <a:prstGeom prst="rect">
            <a:avLst/>
          </a:prstGeom>
          <a:noFill/>
        </p:spPr>
        <p:txBody>
          <a:bodyPr wrap="square" rtlCol="0">
            <a:spAutoFit/>
          </a:bodyPr>
          <a:lstStyle/>
          <a:p>
            <a:r>
              <a:rPr lang="zh-CN" altLang="en-US" sz="2400" b="1" dirty="0"/>
              <a:t>哨兵</a:t>
            </a:r>
          </a:p>
        </p:txBody>
      </p:sp>
      <p:cxnSp>
        <p:nvCxnSpPr>
          <p:cNvPr id="9" name="直接箭头连接符 8">
            <a:extLst>
              <a:ext uri="{FF2B5EF4-FFF2-40B4-BE49-F238E27FC236}">
                <a16:creationId xmlns:a16="http://schemas.microsoft.com/office/drawing/2014/main" id="{17A3C114-E655-45FA-B9E3-0DE026FB050D}"/>
              </a:ext>
            </a:extLst>
          </p:cNvPr>
          <p:cNvCxnSpPr>
            <a:cxnSpLocks/>
          </p:cNvCxnSpPr>
          <p:nvPr/>
        </p:nvCxnSpPr>
        <p:spPr>
          <a:xfrm flipV="1">
            <a:off x="2902290" y="2205445"/>
            <a:ext cx="1465348" cy="26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a:extLst>
              <a:ext uri="{FF2B5EF4-FFF2-40B4-BE49-F238E27FC236}">
                <a16:creationId xmlns:a16="http://schemas.microsoft.com/office/drawing/2014/main" id="{0E75DDB2-BF5C-49D7-9ADF-0E41AA2E4EED}"/>
              </a:ext>
            </a:extLst>
          </p:cNvPr>
          <p:cNvCxnSpPr>
            <a:cxnSpLocks/>
          </p:cNvCxnSpPr>
          <p:nvPr/>
        </p:nvCxnSpPr>
        <p:spPr>
          <a:xfrm flipV="1">
            <a:off x="4807948" y="2651779"/>
            <a:ext cx="0" cy="29864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B145B3A6-83C2-4D45-B0E5-4F6AF1AA7AE2}"/>
              </a:ext>
            </a:extLst>
          </p:cNvPr>
          <p:cNvSpPr txBox="1"/>
          <p:nvPr/>
        </p:nvSpPr>
        <p:spPr>
          <a:xfrm>
            <a:off x="4391356" y="1657311"/>
            <a:ext cx="2776756" cy="923330"/>
          </a:xfrm>
          <a:prstGeom prst="rect">
            <a:avLst/>
          </a:prstGeom>
          <a:noFill/>
        </p:spPr>
        <p:txBody>
          <a:bodyPr wrap="square" rtlCol="0">
            <a:spAutoFit/>
          </a:bodyPr>
          <a:lstStyle/>
          <a:p>
            <a:r>
              <a:rPr lang="zh-CN" altLang="en-US" sz="5400" b="1" dirty="0"/>
              <a:t>服务器</a:t>
            </a:r>
          </a:p>
        </p:txBody>
      </p:sp>
      <p:cxnSp>
        <p:nvCxnSpPr>
          <p:cNvPr id="16" name="直接箭头连接符 15">
            <a:extLst>
              <a:ext uri="{FF2B5EF4-FFF2-40B4-BE49-F238E27FC236}">
                <a16:creationId xmlns:a16="http://schemas.microsoft.com/office/drawing/2014/main" id="{5CCC9F8B-FE95-402E-8243-0150479B133F}"/>
              </a:ext>
            </a:extLst>
          </p:cNvPr>
          <p:cNvCxnSpPr>
            <a:cxnSpLocks/>
          </p:cNvCxnSpPr>
          <p:nvPr/>
        </p:nvCxnSpPr>
        <p:spPr>
          <a:xfrm flipH="1">
            <a:off x="2902291" y="2340286"/>
            <a:ext cx="144318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id="{95ED878B-A38B-4DEE-8154-C79D93838A56}"/>
              </a:ext>
            </a:extLst>
          </p:cNvPr>
          <p:cNvSpPr txBox="1"/>
          <p:nvPr/>
        </p:nvSpPr>
        <p:spPr>
          <a:xfrm>
            <a:off x="2952916" y="2345439"/>
            <a:ext cx="1364095" cy="369332"/>
          </a:xfrm>
          <a:prstGeom prst="rect">
            <a:avLst/>
          </a:prstGeom>
          <a:noFill/>
        </p:spPr>
        <p:txBody>
          <a:bodyPr wrap="square" rtlCol="0">
            <a:spAutoFit/>
          </a:bodyPr>
          <a:lstStyle/>
          <a:p>
            <a:r>
              <a:rPr lang="zh-CN" altLang="en-US" dirty="0">
                <a:solidFill>
                  <a:srgbClr val="0070C0"/>
                </a:solidFill>
              </a:rPr>
              <a:t>自定义数据</a:t>
            </a:r>
          </a:p>
        </p:txBody>
      </p:sp>
      <p:sp>
        <p:nvSpPr>
          <p:cNvPr id="29" name="文本框 28">
            <a:extLst>
              <a:ext uri="{FF2B5EF4-FFF2-40B4-BE49-F238E27FC236}">
                <a16:creationId xmlns:a16="http://schemas.microsoft.com/office/drawing/2014/main" id="{E2002E72-23E9-4A12-BFEB-102C7366EF8B}"/>
              </a:ext>
            </a:extLst>
          </p:cNvPr>
          <p:cNvSpPr txBox="1"/>
          <p:nvPr/>
        </p:nvSpPr>
        <p:spPr>
          <a:xfrm>
            <a:off x="8434897" y="852121"/>
            <a:ext cx="2776756" cy="830997"/>
          </a:xfrm>
          <a:prstGeom prst="rect">
            <a:avLst/>
          </a:prstGeom>
          <a:noFill/>
        </p:spPr>
        <p:txBody>
          <a:bodyPr wrap="square" rtlCol="0">
            <a:spAutoFit/>
          </a:bodyPr>
          <a:lstStyle/>
          <a:p>
            <a:r>
              <a:rPr lang="zh-CN" altLang="en-US" sz="2400" b="1" dirty="0"/>
              <a:t>云台手客户端（</a:t>
            </a:r>
            <a:r>
              <a:rPr lang="en-US" altLang="zh-CN" sz="2400" b="1" dirty="0"/>
              <a:t>RTS</a:t>
            </a:r>
            <a:r>
              <a:rPr lang="zh-CN" altLang="en-US" sz="2400" b="1" dirty="0"/>
              <a:t>）</a:t>
            </a:r>
          </a:p>
        </p:txBody>
      </p:sp>
      <p:cxnSp>
        <p:nvCxnSpPr>
          <p:cNvPr id="25" name="直接箭头连接符 24">
            <a:extLst>
              <a:ext uri="{FF2B5EF4-FFF2-40B4-BE49-F238E27FC236}">
                <a16:creationId xmlns:a16="http://schemas.microsoft.com/office/drawing/2014/main" id="{F8434AA8-B7D8-4985-990C-BC0AC45E4A45}"/>
              </a:ext>
            </a:extLst>
          </p:cNvPr>
          <p:cNvCxnSpPr>
            <a:cxnSpLocks/>
          </p:cNvCxnSpPr>
          <p:nvPr/>
        </p:nvCxnSpPr>
        <p:spPr>
          <a:xfrm flipV="1">
            <a:off x="6955326" y="1340696"/>
            <a:ext cx="1373564" cy="6599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直接箭头连接符 30">
            <a:extLst>
              <a:ext uri="{FF2B5EF4-FFF2-40B4-BE49-F238E27FC236}">
                <a16:creationId xmlns:a16="http://schemas.microsoft.com/office/drawing/2014/main" id="{CEEF49DE-E7C7-4D17-82E1-107C17AF1A04}"/>
              </a:ext>
            </a:extLst>
          </p:cNvPr>
          <p:cNvCxnSpPr>
            <a:cxnSpLocks/>
          </p:cNvCxnSpPr>
          <p:nvPr/>
        </p:nvCxnSpPr>
        <p:spPr>
          <a:xfrm flipH="1">
            <a:off x="6955326" y="1451297"/>
            <a:ext cx="1373564" cy="6420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文本框 34">
            <a:extLst>
              <a:ext uri="{FF2B5EF4-FFF2-40B4-BE49-F238E27FC236}">
                <a16:creationId xmlns:a16="http://schemas.microsoft.com/office/drawing/2014/main" id="{3C8342EA-71B8-47E9-A696-99EF2378892B}"/>
              </a:ext>
            </a:extLst>
          </p:cNvPr>
          <p:cNvSpPr txBox="1"/>
          <p:nvPr/>
        </p:nvSpPr>
        <p:spPr>
          <a:xfrm>
            <a:off x="6606484" y="1017530"/>
            <a:ext cx="1373564" cy="646331"/>
          </a:xfrm>
          <a:prstGeom prst="rect">
            <a:avLst/>
          </a:prstGeom>
          <a:noFill/>
        </p:spPr>
        <p:txBody>
          <a:bodyPr wrap="square" rtlCol="0">
            <a:spAutoFit/>
          </a:bodyPr>
          <a:lstStyle/>
          <a:p>
            <a:r>
              <a:rPr lang="zh-CN" altLang="en-US" dirty="0">
                <a:solidFill>
                  <a:srgbClr val="FF0000"/>
                </a:solidFill>
              </a:rPr>
              <a:t>小地图坐标</a:t>
            </a:r>
            <a:r>
              <a:rPr lang="en-US" altLang="zh-CN" dirty="0"/>
              <a:t>+</a:t>
            </a:r>
            <a:r>
              <a:rPr lang="zh-CN" altLang="en-US" dirty="0">
                <a:solidFill>
                  <a:srgbClr val="FFC000"/>
                </a:solidFill>
              </a:rPr>
              <a:t>自定义</a:t>
            </a:r>
            <a:r>
              <a:rPr lang="en-US" altLang="zh-CN" dirty="0">
                <a:solidFill>
                  <a:srgbClr val="FFC000"/>
                </a:solidFill>
              </a:rPr>
              <a:t>UI</a:t>
            </a:r>
            <a:endParaRPr lang="zh-CN" altLang="en-US" dirty="0">
              <a:solidFill>
                <a:srgbClr val="FF0000"/>
              </a:solidFill>
            </a:endParaRPr>
          </a:p>
        </p:txBody>
      </p:sp>
      <p:sp>
        <p:nvSpPr>
          <p:cNvPr id="36" name="文本框 35">
            <a:extLst>
              <a:ext uri="{FF2B5EF4-FFF2-40B4-BE49-F238E27FC236}">
                <a16:creationId xmlns:a16="http://schemas.microsoft.com/office/drawing/2014/main" id="{790BC444-2132-4C08-9C69-41A785E04D7E}"/>
              </a:ext>
            </a:extLst>
          </p:cNvPr>
          <p:cNvSpPr txBox="1"/>
          <p:nvPr/>
        </p:nvSpPr>
        <p:spPr>
          <a:xfrm>
            <a:off x="8387613" y="2651779"/>
            <a:ext cx="2776756" cy="830997"/>
          </a:xfrm>
          <a:prstGeom prst="rect">
            <a:avLst/>
          </a:prstGeom>
          <a:noFill/>
        </p:spPr>
        <p:txBody>
          <a:bodyPr wrap="square" rtlCol="0">
            <a:spAutoFit/>
          </a:bodyPr>
          <a:lstStyle/>
          <a:p>
            <a:r>
              <a:rPr lang="zh-CN" altLang="en-US" sz="2400" b="1" dirty="0"/>
              <a:t>其余兵种客户端</a:t>
            </a:r>
            <a:br>
              <a:rPr lang="en-US" altLang="zh-CN" sz="2400" b="1" dirty="0"/>
            </a:br>
            <a:r>
              <a:rPr lang="zh-CN" altLang="en-US" sz="2400" b="1" dirty="0"/>
              <a:t>（自定义控制器）</a:t>
            </a:r>
          </a:p>
        </p:txBody>
      </p:sp>
      <p:sp>
        <p:nvSpPr>
          <p:cNvPr id="46" name="文本框 45">
            <a:extLst>
              <a:ext uri="{FF2B5EF4-FFF2-40B4-BE49-F238E27FC236}">
                <a16:creationId xmlns:a16="http://schemas.microsoft.com/office/drawing/2014/main" id="{5BED8E78-31E3-4EFF-B00D-EEF53DADA976}"/>
              </a:ext>
            </a:extLst>
          </p:cNvPr>
          <p:cNvSpPr txBox="1"/>
          <p:nvPr/>
        </p:nvSpPr>
        <p:spPr>
          <a:xfrm>
            <a:off x="7385828" y="1772322"/>
            <a:ext cx="1367389" cy="369332"/>
          </a:xfrm>
          <a:prstGeom prst="rect">
            <a:avLst/>
          </a:prstGeom>
          <a:noFill/>
        </p:spPr>
        <p:txBody>
          <a:bodyPr wrap="square" rtlCol="0">
            <a:spAutoFit/>
          </a:bodyPr>
          <a:lstStyle/>
          <a:p>
            <a:r>
              <a:rPr lang="zh-CN" altLang="en-US" dirty="0"/>
              <a:t>小地图指令</a:t>
            </a:r>
          </a:p>
        </p:txBody>
      </p:sp>
      <p:sp>
        <p:nvSpPr>
          <p:cNvPr id="47" name="文本框 46">
            <a:extLst>
              <a:ext uri="{FF2B5EF4-FFF2-40B4-BE49-F238E27FC236}">
                <a16:creationId xmlns:a16="http://schemas.microsoft.com/office/drawing/2014/main" id="{43463C20-12E5-450F-AFED-23E6F47231D1}"/>
              </a:ext>
            </a:extLst>
          </p:cNvPr>
          <p:cNvSpPr txBox="1"/>
          <p:nvPr/>
        </p:nvSpPr>
        <p:spPr>
          <a:xfrm>
            <a:off x="4323876" y="5715830"/>
            <a:ext cx="968143" cy="461665"/>
          </a:xfrm>
          <a:prstGeom prst="rect">
            <a:avLst/>
          </a:prstGeom>
          <a:noFill/>
        </p:spPr>
        <p:txBody>
          <a:bodyPr wrap="square" rtlCol="0">
            <a:spAutoFit/>
          </a:bodyPr>
          <a:lstStyle/>
          <a:p>
            <a:r>
              <a:rPr lang="zh-CN" altLang="en-US" sz="2400" b="1" dirty="0"/>
              <a:t>雷达</a:t>
            </a:r>
          </a:p>
        </p:txBody>
      </p:sp>
      <p:cxnSp>
        <p:nvCxnSpPr>
          <p:cNvPr id="54" name="直接箭头连接符 53">
            <a:extLst>
              <a:ext uri="{FF2B5EF4-FFF2-40B4-BE49-F238E27FC236}">
                <a16:creationId xmlns:a16="http://schemas.microsoft.com/office/drawing/2014/main" id="{3A485ABF-DE7F-4E45-9EE1-D3E464AC767A}"/>
              </a:ext>
            </a:extLst>
          </p:cNvPr>
          <p:cNvCxnSpPr/>
          <p:nvPr/>
        </p:nvCxnSpPr>
        <p:spPr>
          <a:xfrm>
            <a:off x="7000380" y="2200276"/>
            <a:ext cx="1434517" cy="6835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直接箭头连接符 54">
            <a:extLst>
              <a:ext uri="{FF2B5EF4-FFF2-40B4-BE49-F238E27FC236}">
                <a16:creationId xmlns:a16="http://schemas.microsoft.com/office/drawing/2014/main" id="{D7B08354-6B9D-476D-8706-2A1AEC862661}"/>
              </a:ext>
            </a:extLst>
          </p:cNvPr>
          <p:cNvCxnSpPr>
            <a:cxnSpLocks/>
          </p:cNvCxnSpPr>
          <p:nvPr/>
        </p:nvCxnSpPr>
        <p:spPr>
          <a:xfrm flipH="1" flipV="1">
            <a:off x="6960847" y="2294039"/>
            <a:ext cx="1375793" cy="6466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文本框 55">
            <a:extLst>
              <a:ext uri="{FF2B5EF4-FFF2-40B4-BE49-F238E27FC236}">
                <a16:creationId xmlns:a16="http://schemas.microsoft.com/office/drawing/2014/main" id="{FD114627-5191-4423-81AF-DC4FAEACE272}"/>
              </a:ext>
            </a:extLst>
          </p:cNvPr>
          <p:cNvSpPr txBox="1"/>
          <p:nvPr/>
        </p:nvSpPr>
        <p:spPr>
          <a:xfrm>
            <a:off x="7377059" y="2141470"/>
            <a:ext cx="4076508" cy="369332"/>
          </a:xfrm>
          <a:prstGeom prst="rect">
            <a:avLst/>
          </a:prstGeom>
          <a:noFill/>
        </p:spPr>
        <p:txBody>
          <a:bodyPr wrap="square" rtlCol="0">
            <a:spAutoFit/>
          </a:bodyPr>
          <a:lstStyle/>
          <a:p>
            <a:r>
              <a:rPr lang="zh-CN" altLang="en-US" dirty="0"/>
              <a:t>小地图指令</a:t>
            </a:r>
            <a:r>
              <a:rPr lang="en-US" altLang="zh-CN" dirty="0"/>
              <a:t>+</a:t>
            </a:r>
            <a:r>
              <a:rPr lang="zh-CN" altLang="en-US" dirty="0">
                <a:solidFill>
                  <a:srgbClr val="FF0000"/>
                </a:solidFill>
              </a:rPr>
              <a:t>小地图坐标</a:t>
            </a:r>
            <a:r>
              <a:rPr lang="en-US" altLang="zh-CN" dirty="0"/>
              <a:t>+</a:t>
            </a:r>
            <a:r>
              <a:rPr lang="zh-CN" altLang="en-US" dirty="0">
                <a:solidFill>
                  <a:srgbClr val="FFC000"/>
                </a:solidFill>
              </a:rPr>
              <a:t>自定义</a:t>
            </a:r>
            <a:r>
              <a:rPr lang="en-US" altLang="zh-CN" dirty="0">
                <a:solidFill>
                  <a:srgbClr val="FFC000"/>
                </a:solidFill>
              </a:rPr>
              <a:t>UI</a:t>
            </a:r>
            <a:endParaRPr lang="zh-CN" altLang="en-US" dirty="0">
              <a:solidFill>
                <a:srgbClr val="FF0000"/>
              </a:solidFill>
            </a:endParaRPr>
          </a:p>
        </p:txBody>
      </p:sp>
      <p:sp>
        <p:nvSpPr>
          <p:cNvPr id="58" name="文本框 57">
            <a:extLst>
              <a:ext uri="{FF2B5EF4-FFF2-40B4-BE49-F238E27FC236}">
                <a16:creationId xmlns:a16="http://schemas.microsoft.com/office/drawing/2014/main" id="{6ED0CC68-AF3C-494F-B3F3-147232CCD50A}"/>
              </a:ext>
            </a:extLst>
          </p:cNvPr>
          <p:cNvSpPr txBox="1"/>
          <p:nvPr/>
        </p:nvSpPr>
        <p:spPr>
          <a:xfrm>
            <a:off x="2955342" y="1843006"/>
            <a:ext cx="1364095" cy="369332"/>
          </a:xfrm>
          <a:prstGeom prst="rect">
            <a:avLst/>
          </a:prstGeom>
          <a:noFill/>
        </p:spPr>
        <p:txBody>
          <a:bodyPr wrap="square" rtlCol="0">
            <a:spAutoFit/>
          </a:bodyPr>
          <a:lstStyle/>
          <a:p>
            <a:r>
              <a:rPr lang="zh-CN" altLang="en-US" dirty="0">
                <a:solidFill>
                  <a:srgbClr val="0070C0"/>
                </a:solidFill>
              </a:rPr>
              <a:t>自定义数据</a:t>
            </a:r>
          </a:p>
        </p:txBody>
      </p:sp>
      <p:sp>
        <p:nvSpPr>
          <p:cNvPr id="49" name="矩形 48">
            <a:extLst>
              <a:ext uri="{FF2B5EF4-FFF2-40B4-BE49-F238E27FC236}">
                <a16:creationId xmlns:a16="http://schemas.microsoft.com/office/drawing/2014/main" id="{2C2E79BF-4057-440A-ABDE-7D0FA08BE1F3}"/>
              </a:ext>
            </a:extLst>
          </p:cNvPr>
          <p:cNvSpPr/>
          <p:nvPr/>
        </p:nvSpPr>
        <p:spPr>
          <a:xfrm>
            <a:off x="6707645" y="2711496"/>
            <a:ext cx="1338828" cy="369332"/>
          </a:xfrm>
          <a:prstGeom prst="rect">
            <a:avLst/>
          </a:prstGeom>
        </p:spPr>
        <p:txBody>
          <a:bodyPr wrap="none">
            <a:spAutoFit/>
          </a:bodyPr>
          <a:lstStyle/>
          <a:p>
            <a:r>
              <a:rPr lang="zh-CN" altLang="en-US" dirty="0">
                <a:solidFill>
                  <a:srgbClr val="0070C0"/>
                </a:solidFill>
              </a:rPr>
              <a:t>自定义数据</a:t>
            </a:r>
          </a:p>
        </p:txBody>
      </p:sp>
      <p:cxnSp>
        <p:nvCxnSpPr>
          <p:cNvPr id="1027" name="直接箭头连接符 1026">
            <a:extLst>
              <a:ext uri="{FF2B5EF4-FFF2-40B4-BE49-F238E27FC236}">
                <a16:creationId xmlns:a16="http://schemas.microsoft.com/office/drawing/2014/main" id="{94B6C81C-391F-4106-9C52-BFFCBCAD5778}"/>
              </a:ext>
            </a:extLst>
          </p:cNvPr>
          <p:cNvCxnSpPr>
            <a:cxnSpLocks/>
          </p:cNvCxnSpPr>
          <p:nvPr/>
        </p:nvCxnSpPr>
        <p:spPr>
          <a:xfrm>
            <a:off x="6375444" y="2640560"/>
            <a:ext cx="9029" cy="30249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直接箭头连接符 68">
            <a:extLst>
              <a:ext uri="{FF2B5EF4-FFF2-40B4-BE49-F238E27FC236}">
                <a16:creationId xmlns:a16="http://schemas.microsoft.com/office/drawing/2014/main" id="{DAF7DAF1-7556-4AE8-84B4-896C49C0977F}"/>
              </a:ext>
            </a:extLst>
          </p:cNvPr>
          <p:cNvCxnSpPr>
            <a:cxnSpLocks/>
          </p:cNvCxnSpPr>
          <p:nvPr/>
        </p:nvCxnSpPr>
        <p:spPr>
          <a:xfrm>
            <a:off x="4571541" y="2651779"/>
            <a:ext cx="0" cy="29864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4" name="文本框 73">
            <a:extLst>
              <a:ext uri="{FF2B5EF4-FFF2-40B4-BE49-F238E27FC236}">
                <a16:creationId xmlns:a16="http://schemas.microsoft.com/office/drawing/2014/main" id="{4F0345BC-0903-4A1C-B37B-10C4EEC9BD2A}"/>
              </a:ext>
            </a:extLst>
          </p:cNvPr>
          <p:cNvSpPr txBox="1"/>
          <p:nvPr/>
        </p:nvSpPr>
        <p:spPr>
          <a:xfrm>
            <a:off x="6315082" y="3732475"/>
            <a:ext cx="1463858" cy="923330"/>
          </a:xfrm>
          <a:prstGeom prst="rect">
            <a:avLst/>
          </a:prstGeom>
          <a:noFill/>
        </p:spPr>
        <p:txBody>
          <a:bodyPr wrap="square" rtlCol="0">
            <a:spAutoFit/>
          </a:bodyPr>
          <a:lstStyle/>
          <a:p>
            <a:r>
              <a:rPr lang="zh-CN" altLang="en-US" dirty="0">
                <a:solidFill>
                  <a:schemeClr val="accent1">
                    <a:lumMod val="75000"/>
                  </a:schemeClr>
                </a:solidFill>
              </a:rPr>
              <a:t>自定义数据</a:t>
            </a:r>
            <a:r>
              <a:rPr lang="en-US" altLang="zh-CN" dirty="0">
                <a:solidFill>
                  <a:schemeClr val="accent1">
                    <a:lumMod val="75000"/>
                  </a:schemeClr>
                </a:solidFill>
              </a:rPr>
              <a:t>+</a:t>
            </a:r>
            <a:r>
              <a:rPr lang="zh-CN" altLang="en-US" dirty="0"/>
              <a:t>小地图指令</a:t>
            </a:r>
            <a:endParaRPr lang="en-US" altLang="zh-CN" dirty="0"/>
          </a:p>
          <a:p>
            <a:r>
              <a:rPr lang="en-US" altLang="zh-CN" dirty="0"/>
              <a:t>+</a:t>
            </a:r>
            <a:r>
              <a:rPr lang="zh-CN" altLang="en-US" dirty="0">
                <a:solidFill>
                  <a:srgbClr val="00B050"/>
                </a:solidFill>
              </a:rPr>
              <a:t>队友坐标</a:t>
            </a:r>
          </a:p>
        </p:txBody>
      </p:sp>
      <p:sp>
        <p:nvSpPr>
          <p:cNvPr id="76" name="文本框 75">
            <a:extLst>
              <a:ext uri="{FF2B5EF4-FFF2-40B4-BE49-F238E27FC236}">
                <a16:creationId xmlns:a16="http://schemas.microsoft.com/office/drawing/2014/main" id="{63A6E497-A38A-41AA-988F-9947B4DDE981}"/>
              </a:ext>
            </a:extLst>
          </p:cNvPr>
          <p:cNvSpPr txBox="1"/>
          <p:nvPr/>
        </p:nvSpPr>
        <p:spPr>
          <a:xfrm>
            <a:off x="3171100" y="3899080"/>
            <a:ext cx="1593519" cy="369332"/>
          </a:xfrm>
          <a:prstGeom prst="rect">
            <a:avLst/>
          </a:prstGeom>
          <a:noFill/>
        </p:spPr>
        <p:txBody>
          <a:bodyPr wrap="square" rtlCol="0">
            <a:spAutoFit/>
          </a:bodyPr>
          <a:lstStyle/>
          <a:p>
            <a:r>
              <a:rPr lang="zh-CN" altLang="en-US" dirty="0">
                <a:solidFill>
                  <a:schemeClr val="accent1">
                    <a:lumMod val="75000"/>
                  </a:schemeClr>
                </a:solidFill>
              </a:rPr>
              <a:t>自定义数据</a:t>
            </a:r>
            <a:endParaRPr lang="zh-CN" altLang="en-US" dirty="0">
              <a:solidFill>
                <a:srgbClr val="FF0000"/>
              </a:solidFill>
            </a:endParaRPr>
          </a:p>
        </p:txBody>
      </p:sp>
      <p:cxnSp>
        <p:nvCxnSpPr>
          <p:cNvPr id="79" name="直接箭头连接符 78">
            <a:extLst>
              <a:ext uri="{FF2B5EF4-FFF2-40B4-BE49-F238E27FC236}">
                <a16:creationId xmlns:a16="http://schemas.microsoft.com/office/drawing/2014/main" id="{E687D619-878F-4173-85B9-7E1DDDF0C8C4}"/>
              </a:ext>
            </a:extLst>
          </p:cNvPr>
          <p:cNvCxnSpPr>
            <a:cxnSpLocks/>
          </p:cNvCxnSpPr>
          <p:nvPr/>
        </p:nvCxnSpPr>
        <p:spPr>
          <a:xfrm flipV="1">
            <a:off x="6187277" y="2640560"/>
            <a:ext cx="0" cy="29864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0" name="文本框 79">
            <a:extLst>
              <a:ext uri="{FF2B5EF4-FFF2-40B4-BE49-F238E27FC236}">
                <a16:creationId xmlns:a16="http://schemas.microsoft.com/office/drawing/2014/main" id="{FBE3CA27-10D2-4CFC-88F8-A71D91B90D08}"/>
              </a:ext>
            </a:extLst>
          </p:cNvPr>
          <p:cNvSpPr txBox="1"/>
          <p:nvPr/>
        </p:nvSpPr>
        <p:spPr>
          <a:xfrm>
            <a:off x="4738595" y="4158524"/>
            <a:ext cx="1593519" cy="646331"/>
          </a:xfrm>
          <a:prstGeom prst="rect">
            <a:avLst/>
          </a:prstGeom>
          <a:noFill/>
        </p:spPr>
        <p:txBody>
          <a:bodyPr wrap="square" rtlCol="0">
            <a:spAutoFit/>
          </a:bodyPr>
          <a:lstStyle/>
          <a:p>
            <a:r>
              <a:rPr lang="zh-CN" altLang="en-US" dirty="0">
                <a:solidFill>
                  <a:schemeClr val="accent1">
                    <a:lumMod val="75000"/>
                  </a:schemeClr>
                </a:solidFill>
              </a:rPr>
              <a:t>自定义数据</a:t>
            </a:r>
            <a:r>
              <a:rPr lang="en-US" altLang="zh-CN" dirty="0">
                <a:solidFill>
                  <a:schemeClr val="accent1">
                    <a:lumMod val="75000"/>
                  </a:schemeClr>
                </a:solidFill>
              </a:rPr>
              <a:t>+</a:t>
            </a:r>
            <a:r>
              <a:rPr lang="zh-CN" altLang="en-US" dirty="0">
                <a:solidFill>
                  <a:srgbClr val="FF0000"/>
                </a:solidFill>
              </a:rPr>
              <a:t>小地图坐标</a:t>
            </a:r>
          </a:p>
        </p:txBody>
      </p:sp>
      <p:sp>
        <p:nvSpPr>
          <p:cNvPr id="1034" name="矩形 1033">
            <a:extLst>
              <a:ext uri="{FF2B5EF4-FFF2-40B4-BE49-F238E27FC236}">
                <a16:creationId xmlns:a16="http://schemas.microsoft.com/office/drawing/2014/main" id="{F5957A85-5324-41A2-A971-F96EFFD6AB84}"/>
              </a:ext>
            </a:extLst>
          </p:cNvPr>
          <p:cNvSpPr/>
          <p:nvPr/>
        </p:nvSpPr>
        <p:spPr>
          <a:xfrm>
            <a:off x="4922282" y="3244334"/>
            <a:ext cx="1338828" cy="369332"/>
          </a:xfrm>
          <a:prstGeom prst="rect">
            <a:avLst/>
          </a:prstGeom>
        </p:spPr>
        <p:txBody>
          <a:bodyPr wrap="none">
            <a:spAutoFit/>
          </a:bodyPr>
          <a:lstStyle/>
          <a:p>
            <a:r>
              <a:rPr lang="zh-CN" altLang="en-US" dirty="0">
                <a:solidFill>
                  <a:schemeClr val="accent1">
                    <a:lumMod val="75000"/>
                  </a:schemeClr>
                </a:solidFill>
              </a:rPr>
              <a:t>自定义数据</a:t>
            </a:r>
            <a:endParaRPr lang="zh-CN" altLang="en-US" dirty="0"/>
          </a:p>
        </p:txBody>
      </p:sp>
      <p:sp>
        <p:nvSpPr>
          <p:cNvPr id="82" name="文本框 81">
            <a:extLst>
              <a:ext uri="{FF2B5EF4-FFF2-40B4-BE49-F238E27FC236}">
                <a16:creationId xmlns:a16="http://schemas.microsoft.com/office/drawing/2014/main" id="{2627352A-F0DD-4938-878F-811678D40EC4}"/>
              </a:ext>
            </a:extLst>
          </p:cNvPr>
          <p:cNvSpPr txBox="1"/>
          <p:nvPr/>
        </p:nvSpPr>
        <p:spPr>
          <a:xfrm>
            <a:off x="10228083" y="6532775"/>
            <a:ext cx="3252248" cy="246221"/>
          </a:xfrm>
          <a:prstGeom prst="rect">
            <a:avLst/>
          </a:prstGeom>
          <a:noFill/>
        </p:spPr>
        <p:txBody>
          <a:bodyPr wrap="square" rtlCol="0">
            <a:spAutoFit/>
          </a:bodyPr>
          <a:lstStyle/>
          <a:p>
            <a:r>
              <a:rPr lang="en-US" altLang="zh-CN" sz="1000" dirty="0"/>
              <a:t>*</a:t>
            </a:r>
            <a:r>
              <a:rPr lang="zh-CN" altLang="en-US" sz="1000" dirty="0"/>
              <a:t>开发中，一切以实际发布为准</a:t>
            </a:r>
          </a:p>
        </p:txBody>
      </p:sp>
      <p:sp>
        <p:nvSpPr>
          <p:cNvPr id="1036" name="文本框 1035">
            <a:extLst>
              <a:ext uri="{FF2B5EF4-FFF2-40B4-BE49-F238E27FC236}">
                <a16:creationId xmlns:a16="http://schemas.microsoft.com/office/drawing/2014/main" id="{1F1861B1-D4D0-4F8F-99FF-EA08DC969C33}"/>
              </a:ext>
            </a:extLst>
          </p:cNvPr>
          <p:cNvSpPr txBox="1"/>
          <p:nvPr/>
        </p:nvSpPr>
        <p:spPr>
          <a:xfrm>
            <a:off x="179696" y="4648362"/>
            <a:ext cx="3277627" cy="1289456"/>
          </a:xfrm>
          <a:prstGeom prst="rect">
            <a:avLst/>
          </a:prstGeom>
          <a:noFill/>
        </p:spPr>
        <p:txBody>
          <a:bodyPr wrap="square" rtlCol="0">
            <a:spAutoFit/>
          </a:bodyPr>
          <a:lstStyle/>
          <a:p>
            <a:pPr>
              <a:lnSpc>
                <a:spcPct val="150000"/>
              </a:lnSpc>
            </a:pPr>
            <a:r>
              <a:rPr lang="zh-CN" altLang="en-US" dirty="0"/>
              <a:t>改动要点：</a:t>
            </a:r>
            <a:endParaRPr lang="en-US" altLang="zh-CN" dirty="0"/>
          </a:p>
          <a:p>
            <a:pPr marL="285750" indent="-285750">
              <a:lnSpc>
                <a:spcPct val="150000"/>
              </a:lnSpc>
              <a:buFont typeface="Arial" panose="020B0604020202020204" pitchFamily="34" charset="0"/>
              <a:buChar char="•"/>
            </a:pPr>
            <a:r>
              <a:rPr lang="zh-CN" altLang="en-US" dirty="0"/>
              <a:t>雷达</a:t>
            </a:r>
            <a:r>
              <a:rPr lang="en-US" altLang="zh-CN" dirty="0"/>
              <a:t>/</a:t>
            </a:r>
            <a:r>
              <a:rPr lang="zh-CN" altLang="en-US" dirty="0"/>
              <a:t>哨兵具有和手动兵种</a:t>
            </a:r>
            <a:r>
              <a:rPr lang="zh-CN" altLang="en-US" dirty="0">
                <a:solidFill>
                  <a:srgbClr val="FF0000"/>
                </a:solidFill>
              </a:rPr>
              <a:t>相互独立</a:t>
            </a:r>
            <a:r>
              <a:rPr lang="zh-CN" altLang="en-US" dirty="0"/>
              <a:t>的</a:t>
            </a:r>
            <a:r>
              <a:rPr lang="zh-CN" altLang="en-US" dirty="0">
                <a:solidFill>
                  <a:srgbClr val="FF0000"/>
                </a:solidFill>
              </a:rPr>
              <a:t>双向通信</a:t>
            </a:r>
            <a:r>
              <a:rPr lang="zh-CN" altLang="en-US" dirty="0"/>
              <a:t>链路</a:t>
            </a:r>
          </a:p>
        </p:txBody>
      </p:sp>
    </p:spTree>
    <p:extLst>
      <p:ext uri="{BB962C8B-B14F-4D97-AF65-F5344CB8AC3E}">
        <p14:creationId xmlns:p14="http://schemas.microsoft.com/office/powerpoint/2010/main" val="9277258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0"/>
          </p:nvPr>
        </p:nvSpPr>
        <p:spPr>
          <a:xfrm>
            <a:off x="817194" y="-77878"/>
            <a:ext cx="10957694" cy="673768"/>
          </a:xfrm>
        </p:spPr>
        <p:txBody>
          <a:bodyPr/>
          <a:lstStyle/>
          <a:p>
            <a:pPr>
              <a:lnSpc>
                <a:spcPct val="150000"/>
              </a:lnSpc>
            </a:pPr>
            <a:r>
              <a:rPr lang="en-US" altLang="zh-CN" b="1" dirty="0">
                <a:solidFill>
                  <a:schemeClr val="bg1">
                    <a:lumMod val="95000"/>
                  </a:schemeClr>
                </a:solidFill>
              </a:rPr>
              <a:t>2023</a:t>
            </a:r>
            <a:r>
              <a:rPr lang="zh-CN" altLang="en-US" b="1" dirty="0">
                <a:solidFill>
                  <a:schemeClr val="bg1">
                    <a:lumMod val="95000"/>
                  </a:schemeClr>
                </a:solidFill>
              </a:rPr>
              <a:t>赛季中的多机通信</a:t>
            </a:r>
          </a:p>
        </p:txBody>
      </p:sp>
      <p:sp>
        <p:nvSpPr>
          <p:cNvPr id="4" name="文本框 3">
            <a:extLst>
              <a:ext uri="{FF2B5EF4-FFF2-40B4-BE49-F238E27FC236}">
                <a16:creationId xmlns:a16="http://schemas.microsoft.com/office/drawing/2014/main" id="{88665AC5-D790-4BC5-9E2D-89CE579C8385}"/>
              </a:ext>
            </a:extLst>
          </p:cNvPr>
          <p:cNvSpPr txBox="1"/>
          <p:nvPr/>
        </p:nvSpPr>
        <p:spPr>
          <a:xfrm>
            <a:off x="7291388" y="886347"/>
            <a:ext cx="4483499" cy="5770811"/>
          </a:xfrm>
          <a:prstGeom prst="rect">
            <a:avLst/>
          </a:prstGeom>
          <a:noFill/>
        </p:spPr>
        <p:txBody>
          <a:bodyPr wrap="square" rtlCol="0">
            <a:spAutoFit/>
          </a:bodyPr>
          <a:lstStyle/>
          <a:p>
            <a:pPr>
              <a:lnSpc>
                <a:spcPct val="150000"/>
              </a:lnSpc>
            </a:pPr>
            <a:r>
              <a:rPr lang="zh-CN" altLang="en-US" b="1" dirty="0"/>
              <a:t>改动要点：</a:t>
            </a:r>
            <a:endParaRPr lang="en-US" altLang="zh-CN" b="1" dirty="0"/>
          </a:p>
          <a:p>
            <a:pPr marL="285750" indent="-285750">
              <a:lnSpc>
                <a:spcPct val="150000"/>
              </a:lnSpc>
              <a:buFont typeface="Arial" panose="020B0604020202020204" pitchFamily="34" charset="0"/>
              <a:buChar char="•"/>
            </a:pPr>
            <a:r>
              <a:rPr lang="zh-CN" altLang="en-US" dirty="0">
                <a:solidFill>
                  <a:srgbClr val="FF0000"/>
                </a:solidFill>
              </a:rPr>
              <a:t>不允许</a:t>
            </a:r>
            <a:r>
              <a:rPr lang="zh-CN" altLang="en-US" dirty="0"/>
              <a:t>除雷达外机器人向哨兵发送信息</a:t>
            </a:r>
            <a:endParaRPr lang="en-US" altLang="zh-CN" dirty="0"/>
          </a:p>
          <a:p>
            <a:pPr marL="285750" indent="-285750">
              <a:lnSpc>
                <a:spcPct val="150000"/>
              </a:lnSpc>
              <a:buFont typeface="Arial" panose="020B0604020202020204" pitchFamily="34" charset="0"/>
              <a:buChar char="•"/>
            </a:pPr>
            <a:endParaRPr lang="zh-CN" altLang="en-US" dirty="0"/>
          </a:p>
          <a:p>
            <a:pPr marL="285750" indent="-285750">
              <a:lnSpc>
                <a:spcPct val="150000"/>
              </a:lnSpc>
              <a:buFont typeface="Arial" panose="020B0604020202020204" pitchFamily="34" charset="0"/>
              <a:buChar char="•"/>
            </a:pPr>
            <a:r>
              <a:rPr lang="zh-CN" altLang="en-US" dirty="0">
                <a:solidFill>
                  <a:srgbClr val="FF0000"/>
                </a:solidFill>
              </a:rPr>
              <a:t>不允许</a:t>
            </a:r>
            <a:r>
              <a:rPr lang="zh-CN" altLang="en-US" dirty="0"/>
              <a:t>除哨兵外机器人向雷达发送信息</a:t>
            </a:r>
            <a:endParaRPr lang="en-US" altLang="zh-CN" dirty="0"/>
          </a:p>
          <a:p>
            <a:pPr marL="285750" indent="-285750">
              <a:lnSpc>
                <a:spcPct val="150000"/>
              </a:lnSpc>
              <a:buFont typeface="Arial" panose="020B0604020202020204" pitchFamily="34" charset="0"/>
              <a:buChar char="•"/>
            </a:pPr>
            <a:endParaRPr lang="en-US" altLang="zh-CN" dirty="0"/>
          </a:p>
          <a:p>
            <a:pPr marL="285750" indent="-285750">
              <a:lnSpc>
                <a:spcPct val="150000"/>
              </a:lnSpc>
              <a:buFont typeface="Arial" panose="020B0604020202020204" pitchFamily="34" charset="0"/>
              <a:buChar char="•"/>
            </a:pPr>
            <a:r>
              <a:rPr lang="zh-CN" altLang="en-US" dirty="0"/>
              <a:t>云台手即使连接了自定义控制器也不能向哨兵发送自定义信息，而是只能通过小地图指令将</a:t>
            </a:r>
            <a:r>
              <a:rPr lang="zh-CN" altLang="en-US" dirty="0">
                <a:solidFill>
                  <a:srgbClr val="FF0000"/>
                </a:solidFill>
              </a:rPr>
              <a:t>指定的信息</a:t>
            </a:r>
            <a:r>
              <a:rPr lang="zh-CN" altLang="en-US" dirty="0"/>
              <a:t>转发给哨兵</a:t>
            </a:r>
            <a:endParaRPr lang="en-US" altLang="zh-CN" dirty="0"/>
          </a:p>
          <a:p>
            <a:pPr marL="285750" indent="-285750">
              <a:lnSpc>
                <a:spcPct val="150000"/>
              </a:lnSpc>
              <a:buFont typeface="Arial" panose="020B0604020202020204" pitchFamily="34" charset="0"/>
              <a:buChar char="•"/>
            </a:pPr>
            <a:endParaRPr lang="en-US" altLang="zh-CN" dirty="0"/>
          </a:p>
          <a:p>
            <a:pPr marL="285750" indent="-285750">
              <a:lnSpc>
                <a:spcPct val="150000"/>
              </a:lnSpc>
              <a:buFont typeface="Arial" panose="020B0604020202020204" pitchFamily="34" charset="0"/>
              <a:buChar char="•"/>
            </a:pPr>
            <a:r>
              <a:rPr lang="zh-CN" altLang="en-US" dirty="0"/>
              <a:t>当云台手向全队发送小地图指令时服务器同样</a:t>
            </a:r>
            <a:r>
              <a:rPr lang="zh-CN" altLang="en-US" dirty="0">
                <a:solidFill>
                  <a:srgbClr val="FF0000"/>
                </a:solidFill>
              </a:rPr>
              <a:t>也向哨兵发送</a:t>
            </a:r>
            <a:r>
              <a:rPr lang="zh-CN" altLang="en-US" dirty="0"/>
              <a:t>这组指令；每组指令都包含云台手按键信息</a:t>
            </a:r>
            <a:r>
              <a:rPr lang="en-US" altLang="zh-CN" dirty="0"/>
              <a:t>+</a:t>
            </a:r>
            <a:r>
              <a:rPr lang="zh-CN" altLang="en-US" dirty="0"/>
              <a:t>地图坐标信息（</a:t>
            </a:r>
            <a:r>
              <a:rPr lang="en-US" altLang="zh-CN" dirty="0"/>
              <a:t>0x0303</a:t>
            </a:r>
            <a:r>
              <a:rPr lang="zh-CN" altLang="en-US" dirty="0"/>
              <a:t>）</a:t>
            </a:r>
          </a:p>
          <a:p>
            <a:endParaRPr lang="zh-CN" altLang="en-US" dirty="0"/>
          </a:p>
        </p:txBody>
      </p:sp>
      <p:sp>
        <p:nvSpPr>
          <p:cNvPr id="32" name="文本框 31">
            <a:extLst>
              <a:ext uri="{FF2B5EF4-FFF2-40B4-BE49-F238E27FC236}">
                <a16:creationId xmlns:a16="http://schemas.microsoft.com/office/drawing/2014/main" id="{AC407195-CE0C-4CC0-A57F-D3B7EB7748BF}"/>
              </a:ext>
            </a:extLst>
          </p:cNvPr>
          <p:cNvSpPr txBox="1"/>
          <p:nvPr/>
        </p:nvSpPr>
        <p:spPr>
          <a:xfrm>
            <a:off x="2995877" y="5737352"/>
            <a:ext cx="1234799" cy="276999"/>
          </a:xfrm>
          <a:prstGeom prst="rect">
            <a:avLst/>
          </a:prstGeom>
          <a:noFill/>
        </p:spPr>
        <p:txBody>
          <a:bodyPr wrap="square" rtlCol="0">
            <a:spAutoFit/>
          </a:bodyPr>
          <a:lstStyle/>
          <a:p>
            <a:r>
              <a:rPr lang="zh-CN" altLang="en-US" sz="1200" b="1" dirty="0"/>
              <a:t>（自动兵种）</a:t>
            </a:r>
          </a:p>
        </p:txBody>
      </p:sp>
      <p:sp>
        <p:nvSpPr>
          <p:cNvPr id="33" name="文本框 32">
            <a:extLst>
              <a:ext uri="{FF2B5EF4-FFF2-40B4-BE49-F238E27FC236}">
                <a16:creationId xmlns:a16="http://schemas.microsoft.com/office/drawing/2014/main" id="{D3151144-2D9E-447E-9034-5B76A1BC048E}"/>
              </a:ext>
            </a:extLst>
          </p:cNvPr>
          <p:cNvSpPr txBox="1"/>
          <p:nvPr/>
        </p:nvSpPr>
        <p:spPr>
          <a:xfrm>
            <a:off x="414919" y="2524804"/>
            <a:ext cx="1234799" cy="276999"/>
          </a:xfrm>
          <a:prstGeom prst="rect">
            <a:avLst/>
          </a:prstGeom>
          <a:noFill/>
        </p:spPr>
        <p:txBody>
          <a:bodyPr wrap="square" rtlCol="0">
            <a:spAutoFit/>
          </a:bodyPr>
          <a:lstStyle/>
          <a:p>
            <a:r>
              <a:rPr lang="zh-CN" altLang="en-US" sz="1200" b="1" dirty="0"/>
              <a:t>（手动兵种）</a:t>
            </a:r>
          </a:p>
        </p:txBody>
      </p:sp>
      <p:grpSp>
        <p:nvGrpSpPr>
          <p:cNvPr id="5" name="组合 4">
            <a:extLst>
              <a:ext uri="{FF2B5EF4-FFF2-40B4-BE49-F238E27FC236}">
                <a16:creationId xmlns:a16="http://schemas.microsoft.com/office/drawing/2014/main" id="{CED98164-825E-431B-9768-70C25F155367}"/>
              </a:ext>
            </a:extLst>
          </p:cNvPr>
          <p:cNvGrpSpPr/>
          <p:nvPr/>
        </p:nvGrpSpPr>
        <p:grpSpPr>
          <a:xfrm>
            <a:off x="122736" y="2091462"/>
            <a:ext cx="7082521" cy="3663688"/>
            <a:chOff x="-125832" y="852121"/>
            <a:chExt cx="11579399" cy="5244399"/>
          </a:xfrm>
        </p:grpSpPr>
        <p:sp>
          <p:nvSpPr>
            <p:cNvPr id="34" name="文本框 33">
              <a:extLst>
                <a:ext uri="{FF2B5EF4-FFF2-40B4-BE49-F238E27FC236}">
                  <a16:creationId xmlns:a16="http://schemas.microsoft.com/office/drawing/2014/main" id="{9C24A058-EF95-47AB-B803-4EF0B8C72089}"/>
                </a:ext>
              </a:extLst>
            </p:cNvPr>
            <p:cNvSpPr txBox="1"/>
            <p:nvPr/>
          </p:nvSpPr>
          <p:spPr>
            <a:xfrm>
              <a:off x="-125832" y="1994222"/>
              <a:ext cx="3697646" cy="616795"/>
            </a:xfrm>
            <a:prstGeom prst="rect">
              <a:avLst/>
            </a:prstGeom>
            <a:noFill/>
          </p:spPr>
          <p:txBody>
            <a:bodyPr wrap="square" rtlCol="0">
              <a:spAutoFit/>
            </a:bodyPr>
            <a:lstStyle/>
            <a:p>
              <a:r>
                <a:rPr lang="zh-CN" altLang="en-US" sz="1100" b="1" dirty="0"/>
                <a:t>英雄，步兵，工程，无人机</a:t>
              </a:r>
              <a:endParaRPr lang="en-US" altLang="zh-CN" sz="1100" b="1" dirty="0"/>
            </a:p>
            <a:p>
              <a:r>
                <a:rPr lang="zh-CN" altLang="en-US" sz="1100" b="1" dirty="0"/>
                <a:t>    （</a:t>
              </a:r>
              <a:r>
                <a:rPr lang="en-US" altLang="zh-CN" sz="1100" b="1" dirty="0"/>
                <a:t>FPS+MOBA</a:t>
              </a:r>
              <a:r>
                <a:rPr lang="zh-CN" altLang="en-US" sz="1100" b="1" dirty="0"/>
                <a:t>）</a:t>
              </a:r>
            </a:p>
          </p:txBody>
        </p:sp>
        <p:sp>
          <p:nvSpPr>
            <p:cNvPr id="37" name="文本框 36">
              <a:extLst>
                <a:ext uri="{FF2B5EF4-FFF2-40B4-BE49-F238E27FC236}">
                  <a16:creationId xmlns:a16="http://schemas.microsoft.com/office/drawing/2014/main" id="{CAF98034-6C82-499C-B252-5CAD3378AD62}"/>
                </a:ext>
              </a:extLst>
            </p:cNvPr>
            <p:cNvSpPr txBox="1"/>
            <p:nvPr/>
          </p:nvSpPr>
          <p:spPr>
            <a:xfrm>
              <a:off x="5703206" y="5722038"/>
              <a:ext cx="968143" cy="374482"/>
            </a:xfrm>
            <a:prstGeom prst="rect">
              <a:avLst/>
            </a:prstGeom>
            <a:noFill/>
          </p:spPr>
          <p:txBody>
            <a:bodyPr wrap="square" rtlCol="0">
              <a:spAutoFit/>
            </a:bodyPr>
            <a:lstStyle/>
            <a:p>
              <a:r>
                <a:rPr lang="zh-CN" altLang="en-US" sz="1100" b="1" dirty="0"/>
                <a:t>哨兵</a:t>
              </a:r>
            </a:p>
          </p:txBody>
        </p:sp>
        <p:cxnSp>
          <p:nvCxnSpPr>
            <p:cNvPr id="38" name="直接箭头连接符 37">
              <a:extLst>
                <a:ext uri="{FF2B5EF4-FFF2-40B4-BE49-F238E27FC236}">
                  <a16:creationId xmlns:a16="http://schemas.microsoft.com/office/drawing/2014/main" id="{21A28A03-3331-492F-8718-771C0E8410A1}"/>
                </a:ext>
              </a:extLst>
            </p:cNvPr>
            <p:cNvCxnSpPr>
              <a:cxnSpLocks/>
            </p:cNvCxnSpPr>
            <p:nvPr/>
          </p:nvCxnSpPr>
          <p:spPr>
            <a:xfrm flipV="1">
              <a:off x="2902290" y="2205445"/>
              <a:ext cx="1465348" cy="26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a:extLst>
                <a:ext uri="{FF2B5EF4-FFF2-40B4-BE49-F238E27FC236}">
                  <a16:creationId xmlns:a16="http://schemas.microsoft.com/office/drawing/2014/main" id="{C110BC4A-A3E5-45A6-80B8-7CE669B43F5F}"/>
                </a:ext>
              </a:extLst>
            </p:cNvPr>
            <p:cNvCxnSpPr>
              <a:cxnSpLocks/>
            </p:cNvCxnSpPr>
            <p:nvPr/>
          </p:nvCxnSpPr>
          <p:spPr>
            <a:xfrm flipV="1">
              <a:off x="4807948" y="2651779"/>
              <a:ext cx="0" cy="29864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文本框 39">
              <a:extLst>
                <a:ext uri="{FF2B5EF4-FFF2-40B4-BE49-F238E27FC236}">
                  <a16:creationId xmlns:a16="http://schemas.microsoft.com/office/drawing/2014/main" id="{4E49785D-00C1-49E2-AD33-5C0B61891B5B}"/>
                </a:ext>
              </a:extLst>
            </p:cNvPr>
            <p:cNvSpPr txBox="1"/>
            <p:nvPr/>
          </p:nvSpPr>
          <p:spPr>
            <a:xfrm>
              <a:off x="4391356" y="1657311"/>
              <a:ext cx="2776755" cy="748965"/>
            </a:xfrm>
            <a:prstGeom prst="rect">
              <a:avLst/>
            </a:prstGeom>
            <a:noFill/>
          </p:spPr>
          <p:txBody>
            <a:bodyPr wrap="square" rtlCol="0">
              <a:spAutoFit/>
            </a:bodyPr>
            <a:lstStyle/>
            <a:p>
              <a:r>
                <a:rPr lang="zh-CN" altLang="en-US" sz="2800" b="1" dirty="0"/>
                <a:t>服务器</a:t>
              </a:r>
            </a:p>
          </p:txBody>
        </p:sp>
        <p:cxnSp>
          <p:nvCxnSpPr>
            <p:cNvPr id="41" name="直接箭头连接符 40">
              <a:extLst>
                <a:ext uri="{FF2B5EF4-FFF2-40B4-BE49-F238E27FC236}">
                  <a16:creationId xmlns:a16="http://schemas.microsoft.com/office/drawing/2014/main" id="{965C8996-5FFA-4E99-93F3-62AB8C6079CD}"/>
                </a:ext>
              </a:extLst>
            </p:cNvPr>
            <p:cNvCxnSpPr>
              <a:cxnSpLocks/>
            </p:cNvCxnSpPr>
            <p:nvPr/>
          </p:nvCxnSpPr>
          <p:spPr>
            <a:xfrm flipH="1">
              <a:off x="2902291" y="2340286"/>
              <a:ext cx="144318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文本框 41">
              <a:extLst>
                <a:ext uri="{FF2B5EF4-FFF2-40B4-BE49-F238E27FC236}">
                  <a16:creationId xmlns:a16="http://schemas.microsoft.com/office/drawing/2014/main" id="{6E6C416F-3283-414C-933B-9039A305861D}"/>
                </a:ext>
              </a:extLst>
            </p:cNvPr>
            <p:cNvSpPr txBox="1"/>
            <p:nvPr/>
          </p:nvSpPr>
          <p:spPr>
            <a:xfrm>
              <a:off x="2952915" y="2345440"/>
              <a:ext cx="1364096" cy="352454"/>
            </a:xfrm>
            <a:prstGeom prst="rect">
              <a:avLst/>
            </a:prstGeom>
            <a:noFill/>
          </p:spPr>
          <p:txBody>
            <a:bodyPr wrap="square" rtlCol="0">
              <a:spAutoFit/>
            </a:bodyPr>
            <a:lstStyle/>
            <a:p>
              <a:r>
                <a:rPr lang="zh-CN" altLang="en-US" sz="1000" dirty="0">
                  <a:solidFill>
                    <a:srgbClr val="0070C0"/>
                  </a:solidFill>
                </a:rPr>
                <a:t>自定义数据</a:t>
              </a:r>
            </a:p>
          </p:txBody>
        </p:sp>
        <p:sp>
          <p:nvSpPr>
            <p:cNvPr id="43" name="文本框 42">
              <a:extLst>
                <a:ext uri="{FF2B5EF4-FFF2-40B4-BE49-F238E27FC236}">
                  <a16:creationId xmlns:a16="http://schemas.microsoft.com/office/drawing/2014/main" id="{09C5D581-C80B-4253-BACA-307444347595}"/>
                </a:ext>
              </a:extLst>
            </p:cNvPr>
            <p:cNvSpPr txBox="1"/>
            <p:nvPr/>
          </p:nvSpPr>
          <p:spPr>
            <a:xfrm>
              <a:off x="8434896" y="852121"/>
              <a:ext cx="2776755" cy="374483"/>
            </a:xfrm>
            <a:prstGeom prst="rect">
              <a:avLst/>
            </a:prstGeom>
            <a:noFill/>
          </p:spPr>
          <p:txBody>
            <a:bodyPr wrap="square" rtlCol="0">
              <a:spAutoFit/>
            </a:bodyPr>
            <a:lstStyle/>
            <a:p>
              <a:r>
                <a:rPr lang="zh-CN" altLang="en-US" sz="1100" b="1" dirty="0"/>
                <a:t>云台手客户端（</a:t>
              </a:r>
              <a:r>
                <a:rPr lang="en-US" altLang="zh-CN" sz="1100" b="1" dirty="0"/>
                <a:t>RTS</a:t>
              </a:r>
              <a:r>
                <a:rPr lang="zh-CN" altLang="en-US" sz="1100" b="1" dirty="0"/>
                <a:t>）</a:t>
              </a:r>
            </a:p>
          </p:txBody>
        </p:sp>
        <p:cxnSp>
          <p:nvCxnSpPr>
            <p:cNvPr id="44" name="直接箭头连接符 43">
              <a:extLst>
                <a:ext uri="{FF2B5EF4-FFF2-40B4-BE49-F238E27FC236}">
                  <a16:creationId xmlns:a16="http://schemas.microsoft.com/office/drawing/2014/main" id="{D8F9CCE9-2258-44DD-8F1E-0B4AF3EACDC6}"/>
                </a:ext>
              </a:extLst>
            </p:cNvPr>
            <p:cNvCxnSpPr>
              <a:cxnSpLocks/>
            </p:cNvCxnSpPr>
            <p:nvPr/>
          </p:nvCxnSpPr>
          <p:spPr>
            <a:xfrm flipV="1">
              <a:off x="6955326" y="1340696"/>
              <a:ext cx="1373564" cy="6599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直接箭头连接符 44">
              <a:extLst>
                <a:ext uri="{FF2B5EF4-FFF2-40B4-BE49-F238E27FC236}">
                  <a16:creationId xmlns:a16="http://schemas.microsoft.com/office/drawing/2014/main" id="{F9885F1E-D2F5-45DF-B316-96E10B931521}"/>
                </a:ext>
              </a:extLst>
            </p:cNvPr>
            <p:cNvCxnSpPr>
              <a:cxnSpLocks/>
            </p:cNvCxnSpPr>
            <p:nvPr/>
          </p:nvCxnSpPr>
          <p:spPr>
            <a:xfrm flipH="1">
              <a:off x="6955326" y="1451297"/>
              <a:ext cx="1373564" cy="6420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文本框 47">
              <a:extLst>
                <a:ext uri="{FF2B5EF4-FFF2-40B4-BE49-F238E27FC236}">
                  <a16:creationId xmlns:a16="http://schemas.microsoft.com/office/drawing/2014/main" id="{4D418856-4348-42CF-BFF9-65602BA9A9B6}"/>
                </a:ext>
              </a:extLst>
            </p:cNvPr>
            <p:cNvSpPr txBox="1"/>
            <p:nvPr/>
          </p:nvSpPr>
          <p:spPr>
            <a:xfrm>
              <a:off x="6606483" y="1017530"/>
              <a:ext cx="1373564" cy="572739"/>
            </a:xfrm>
            <a:prstGeom prst="rect">
              <a:avLst/>
            </a:prstGeom>
            <a:noFill/>
          </p:spPr>
          <p:txBody>
            <a:bodyPr wrap="square" rtlCol="0">
              <a:spAutoFit/>
            </a:bodyPr>
            <a:lstStyle/>
            <a:p>
              <a:r>
                <a:rPr lang="zh-CN" altLang="en-US" sz="1000" dirty="0">
                  <a:solidFill>
                    <a:srgbClr val="FF0000"/>
                  </a:solidFill>
                </a:rPr>
                <a:t>小地图坐标</a:t>
              </a:r>
              <a:r>
                <a:rPr lang="en-US" altLang="zh-CN" sz="1000" dirty="0"/>
                <a:t>+</a:t>
              </a:r>
              <a:r>
                <a:rPr lang="zh-CN" altLang="en-US" sz="1000" dirty="0">
                  <a:solidFill>
                    <a:srgbClr val="FFC000"/>
                  </a:solidFill>
                </a:rPr>
                <a:t>自定义</a:t>
              </a:r>
              <a:r>
                <a:rPr lang="en-US" altLang="zh-CN" sz="1000" dirty="0">
                  <a:solidFill>
                    <a:srgbClr val="FFC000"/>
                  </a:solidFill>
                </a:rPr>
                <a:t>UI</a:t>
              </a:r>
              <a:endParaRPr lang="zh-CN" altLang="en-US" sz="1000" dirty="0">
                <a:solidFill>
                  <a:srgbClr val="FF0000"/>
                </a:solidFill>
              </a:endParaRPr>
            </a:p>
          </p:txBody>
        </p:sp>
        <p:sp>
          <p:nvSpPr>
            <p:cNvPr id="50" name="文本框 49">
              <a:extLst>
                <a:ext uri="{FF2B5EF4-FFF2-40B4-BE49-F238E27FC236}">
                  <a16:creationId xmlns:a16="http://schemas.microsoft.com/office/drawing/2014/main" id="{36B64E1C-3CFC-48F8-BD00-BDF77A09C217}"/>
                </a:ext>
              </a:extLst>
            </p:cNvPr>
            <p:cNvSpPr txBox="1"/>
            <p:nvPr/>
          </p:nvSpPr>
          <p:spPr>
            <a:xfrm>
              <a:off x="8387613" y="2651779"/>
              <a:ext cx="2776755" cy="616795"/>
            </a:xfrm>
            <a:prstGeom prst="rect">
              <a:avLst/>
            </a:prstGeom>
            <a:noFill/>
          </p:spPr>
          <p:txBody>
            <a:bodyPr wrap="square" rtlCol="0">
              <a:spAutoFit/>
            </a:bodyPr>
            <a:lstStyle/>
            <a:p>
              <a:r>
                <a:rPr lang="zh-CN" altLang="en-US" sz="1100" b="1" dirty="0"/>
                <a:t>其余兵种客户端</a:t>
              </a:r>
              <a:br>
                <a:rPr lang="en-US" altLang="zh-CN" sz="1100" b="1" dirty="0"/>
              </a:br>
              <a:r>
                <a:rPr lang="zh-CN" altLang="en-US" sz="1100" b="1" dirty="0"/>
                <a:t>（自定义控制器）</a:t>
              </a:r>
            </a:p>
          </p:txBody>
        </p:sp>
        <p:sp>
          <p:nvSpPr>
            <p:cNvPr id="51" name="文本框 50">
              <a:extLst>
                <a:ext uri="{FF2B5EF4-FFF2-40B4-BE49-F238E27FC236}">
                  <a16:creationId xmlns:a16="http://schemas.microsoft.com/office/drawing/2014/main" id="{62B3BB2C-C3D4-4A52-AE11-5DF24795DB9C}"/>
                </a:ext>
              </a:extLst>
            </p:cNvPr>
            <p:cNvSpPr txBox="1"/>
            <p:nvPr/>
          </p:nvSpPr>
          <p:spPr>
            <a:xfrm>
              <a:off x="7385828" y="1772322"/>
              <a:ext cx="1367389" cy="352454"/>
            </a:xfrm>
            <a:prstGeom prst="rect">
              <a:avLst/>
            </a:prstGeom>
            <a:noFill/>
          </p:spPr>
          <p:txBody>
            <a:bodyPr wrap="square" rtlCol="0">
              <a:spAutoFit/>
            </a:bodyPr>
            <a:lstStyle/>
            <a:p>
              <a:r>
                <a:rPr lang="zh-CN" altLang="en-US" sz="1000" dirty="0"/>
                <a:t>小地图指令</a:t>
              </a:r>
            </a:p>
          </p:txBody>
        </p:sp>
        <p:sp>
          <p:nvSpPr>
            <p:cNvPr id="52" name="文本框 51">
              <a:extLst>
                <a:ext uri="{FF2B5EF4-FFF2-40B4-BE49-F238E27FC236}">
                  <a16:creationId xmlns:a16="http://schemas.microsoft.com/office/drawing/2014/main" id="{ED36FFA5-6F99-41C8-B68D-53A8422ECF79}"/>
                </a:ext>
              </a:extLst>
            </p:cNvPr>
            <p:cNvSpPr txBox="1"/>
            <p:nvPr/>
          </p:nvSpPr>
          <p:spPr>
            <a:xfrm>
              <a:off x="4323876" y="5715829"/>
              <a:ext cx="968143" cy="374483"/>
            </a:xfrm>
            <a:prstGeom prst="rect">
              <a:avLst/>
            </a:prstGeom>
            <a:noFill/>
          </p:spPr>
          <p:txBody>
            <a:bodyPr wrap="square" rtlCol="0">
              <a:spAutoFit/>
            </a:bodyPr>
            <a:lstStyle/>
            <a:p>
              <a:r>
                <a:rPr lang="zh-CN" altLang="en-US" sz="1100" b="1" dirty="0"/>
                <a:t>雷达</a:t>
              </a:r>
            </a:p>
          </p:txBody>
        </p:sp>
        <p:cxnSp>
          <p:nvCxnSpPr>
            <p:cNvPr id="53" name="直接箭头连接符 52">
              <a:extLst>
                <a:ext uri="{FF2B5EF4-FFF2-40B4-BE49-F238E27FC236}">
                  <a16:creationId xmlns:a16="http://schemas.microsoft.com/office/drawing/2014/main" id="{99699842-1CB5-452E-9DBA-05B0AE579E8B}"/>
                </a:ext>
              </a:extLst>
            </p:cNvPr>
            <p:cNvCxnSpPr/>
            <p:nvPr/>
          </p:nvCxnSpPr>
          <p:spPr>
            <a:xfrm>
              <a:off x="7000380" y="2200276"/>
              <a:ext cx="1434517" cy="6835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直接箭头连接符 56">
              <a:extLst>
                <a:ext uri="{FF2B5EF4-FFF2-40B4-BE49-F238E27FC236}">
                  <a16:creationId xmlns:a16="http://schemas.microsoft.com/office/drawing/2014/main" id="{716AAEE6-2476-4C00-96E0-09CE6E3D0327}"/>
                </a:ext>
              </a:extLst>
            </p:cNvPr>
            <p:cNvCxnSpPr>
              <a:cxnSpLocks/>
            </p:cNvCxnSpPr>
            <p:nvPr/>
          </p:nvCxnSpPr>
          <p:spPr>
            <a:xfrm flipH="1" flipV="1">
              <a:off x="6960847" y="2294039"/>
              <a:ext cx="1375793" cy="6466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文本框 58">
              <a:extLst>
                <a:ext uri="{FF2B5EF4-FFF2-40B4-BE49-F238E27FC236}">
                  <a16:creationId xmlns:a16="http://schemas.microsoft.com/office/drawing/2014/main" id="{D56D4008-01E6-467D-9787-9B5170225E54}"/>
                </a:ext>
              </a:extLst>
            </p:cNvPr>
            <p:cNvSpPr txBox="1"/>
            <p:nvPr/>
          </p:nvSpPr>
          <p:spPr>
            <a:xfrm>
              <a:off x="7377058" y="2141471"/>
              <a:ext cx="4076509" cy="352454"/>
            </a:xfrm>
            <a:prstGeom prst="rect">
              <a:avLst/>
            </a:prstGeom>
            <a:noFill/>
          </p:spPr>
          <p:txBody>
            <a:bodyPr wrap="square" rtlCol="0">
              <a:spAutoFit/>
            </a:bodyPr>
            <a:lstStyle/>
            <a:p>
              <a:r>
                <a:rPr lang="zh-CN" altLang="en-US" sz="1000" dirty="0"/>
                <a:t>小地图指令</a:t>
              </a:r>
              <a:r>
                <a:rPr lang="en-US" altLang="zh-CN" sz="1000" dirty="0"/>
                <a:t>+</a:t>
              </a:r>
              <a:r>
                <a:rPr lang="zh-CN" altLang="en-US" sz="1000" dirty="0">
                  <a:solidFill>
                    <a:srgbClr val="FF0000"/>
                  </a:solidFill>
                </a:rPr>
                <a:t>小地图坐标</a:t>
              </a:r>
              <a:r>
                <a:rPr lang="en-US" altLang="zh-CN" sz="1000" dirty="0"/>
                <a:t>+</a:t>
              </a:r>
              <a:r>
                <a:rPr lang="zh-CN" altLang="en-US" sz="1000" dirty="0">
                  <a:solidFill>
                    <a:srgbClr val="FFC000"/>
                  </a:solidFill>
                </a:rPr>
                <a:t>自定义</a:t>
              </a:r>
              <a:r>
                <a:rPr lang="en-US" altLang="zh-CN" sz="1000" dirty="0">
                  <a:solidFill>
                    <a:srgbClr val="FFC000"/>
                  </a:solidFill>
                </a:rPr>
                <a:t>UI</a:t>
              </a:r>
              <a:endParaRPr lang="zh-CN" altLang="en-US" sz="1000" dirty="0">
                <a:solidFill>
                  <a:srgbClr val="FF0000"/>
                </a:solidFill>
              </a:endParaRPr>
            </a:p>
          </p:txBody>
        </p:sp>
        <p:sp>
          <p:nvSpPr>
            <p:cNvPr id="60" name="文本框 59">
              <a:extLst>
                <a:ext uri="{FF2B5EF4-FFF2-40B4-BE49-F238E27FC236}">
                  <a16:creationId xmlns:a16="http://schemas.microsoft.com/office/drawing/2014/main" id="{704F51B9-4DEE-4565-A734-EAD49ABA8CF5}"/>
                </a:ext>
              </a:extLst>
            </p:cNvPr>
            <p:cNvSpPr txBox="1"/>
            <p:nvPr/>
          </p:nvSpPr>
          <p:spPr>
            <a:xfrm>
              <a:off x="2955342" y="1843006"/>
              <a:ext cx="1364096" cy="352454"/>
            </a:xfrm>
            <a:prstGeom prst="rect">
              <a:avLst/>
            </a:prstGeom>
            <a:noFill/>
          </p:spPr>
          <p:txBody>
            <a:bodyPr wrap="square" rtlCol="0">
              <a:spAutoFit/>
            </a:bodyPr>
            <a:lstStyle/>
            <a:p>
              <a:r>
                <a:rPr lang="zh-CN" altLang="en-US" sz="1000" dirty="0">
                  <a:solidFill>
                    <a:srgbClr val="0070C0"/>
                  </a:solidFill>
                </a:rPr>
                <a:t>自定义数据</a:t>
              </a:r>
            </a:p>
          </p:txBody>
        </p:sp>
        <p:sp>
          <p:nvSpPr>
            <p:cNvPr id="61" name="矩形 60">
              <a:extLst>
                <a:ext uri="{FF2B5EF4-FFF2-40B4-BE49-F238E27FC236}">
                  <a16:creationId xmlns:a16="http://schemas.microsoft.com/office/drawing/2014/main" id="{F0C40599-0CF4-4BE3-8098-28D7540A5023}"/>
                </a:ext>
              </a:extLst>
            </p:cNvPr>
            <p:cNvSpPr/>
            <p:nvPr/>
          </p:nvSpPr>
          <p:spPr>
            <a:xfrm>
              <a:off x="6707644" y="2711497"/>
              <a:ext cx="1350232" cy="352454"/>
            </a:xfrm>
            <a:prstGeom prst="rect">
              <a:avLst/>
            </a:prstGeom>
          </p:spPr>
          <p:txBody>
            <a:bodyPr wrap="none">
              <a:spAutoFit/>
            </a:bodyPr>
            <a:lstStyle/>
            <a:p>
              <a:r>
                <a:rPr lang="zh-CN" altLang="en-US" sz="1000" dirty="0">
                  <a:solidFill>
                    <a:srgbClr val="0070C0"/>
                  </a:solidFill>
                </a:rPr>
                <a:t>自定义数据</a:t>
              </a:r>
            </a:p>
          </p:txBody>
        </p:sp>
        <p:cxnSp>
          <p:nvCxnSpPr>
            <p:cNvPr id="62" name="直接箭头连接符 61">
              <a:extLst>
                <a:ext uri="{FF2B5EF4-FFF2-40B4-BE49-F238E27FC236}">
                  <a16:creationId xmlns:a16="http://schemas.microsoft.com/office/drawing/2014/main" id="{3847A3D1-F8A7-4DAA-970B-5A8098A60F35}"/>
                </a:ext>
              </a:extLst>
            </p:cNvPr>
            <p:cNvCxnSpPr>
              <a:cxnSpLocks/>
            </p:cNvCxnSpPr>
            <p:nvPr/>
          </p:nvCxnSpPr>
          <p:spPr>
            <a:xfrm>
              <a:off x="6375444" y="2640560"/>
              <a:ext cx="9029" cy="30249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直接箭头连接符 62">
              <a:extLst>
                <a:ext uri="{FF2B5EF4-FFF2-40B4-BE49-F238E27FC236}">
                  <a16:creationId xmlns:a16="http://schemas.microsoft.com/office/drawing/2014/main" id="{44690724-0AB1-45DD-88B8-E7E0BCFB8EB7}"/>
                </a:ext>
              </a:extLst>
            </p:cNvPr>
            <p:cNvCxnSpPr>
              <a:cxnSpLocks/>
            </p:cNvCxnSpPr>
            <p:nvPr/>
          </p:nvCxnSpPr>
          <p:spPr>
            <a:xfrm>
              <a:off x="4571541" y="2651779"/>
              <a:ext cx="0" cy="29864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4" name="文本框 63">
              <a:extLst>
                <a:ext uri="{FF2B5EF4-FFF2-40B4-BE49-F238E27FC236}">
                  <a16:creationId xmlns:a16="http://schemas.microsoft.com/office/drawing/2014/main" id="{7B784482-D285-47C8-8911-979EC7709E24}"/>
                </a:ext>
              </a:extLst>
            </p:cNvPr>
            <p:cNvSpPr txBox="1"/>
            <p:nvPr/>
          </p:nvSpPr>
          <p:spPr>
            <a:xfrm>
              <a:off x="6315082" y="3732475"/>
              <a:ext cx="1463857" cy="793022"/>
            </a:xfrm>
            <a:prstGeom prst="rect">
              <a:avLst/>
            </a:prstGeom>
            <a:noFill/>
          </p:spPr>
          <p:txBody>
            <a:bodyPr wrap="square" rtlCol="0">
              <a:spAutoFit/>
            </a:bodyPr>
            <a:lstStyle/>
            <a:p>
              <a:r>
                <a:rPr lang="zh-CN" altLang="en-US" sz="1000" dirty="0">
                  <a:solidFill>
                    <a:schemeClr val="accent1">
                      <a:lumMod val="75000"/>
                    </a:schemeClr>
                  </a:solidFill>
                </a:rPr>
                <a:t>自定义数据</a:t>
              </a:r>
              <a:r>
                <a:rPr lang="en-US" altLang="zh-CN" sz="1000" dirty="0">
                  <a:solidFill>
                    <a:schemeClr val="accent1">
                      <a:lumMod val="75000"/>
                    </a:schemeClr>
                  </a:solidFill>
                </a:rPr>
                <a:t>+</a:t>
              </a:r>
              <a:r>
                <a:rPr lang="zh-CN" altLang="en-US" sz="1000" dirty="0"/>
                <a:t>小地图指令</a:t>
              </a:r>
              <a:r>
                <a:rPr lang="en-US" altLang="zh-CN" sz="1000" dirty="0"/>
                <a:t>+</a:t>
              </a:r>
            </a:p>
            <a:p>
              <a:r>
                <a:rPr lang="zh-CN" altLang="en-US" sz="1000" dirty="0">
                  <a:solidFill>
                    <a:srgbClr val="00B050"/>
                  </a:solidFill>
                </a:rPr>
                <a:t>队友坐标</a:t>
              </a:r>
            </a:p>
          </p:txBody>
        </p:sp>
        <p:sp>
          <p:nvSpPr>
            <p:cNvPr id="65" name="文本框 64">
              <a:extLst>
                <a:ext uri="{FF2B5EF4-FFF2-40B4-BE49-F238E27FC236}">
                  <a16:creationId xmlns:a16="http://schemas.microsoft.com/office/drawing/2014/main" id="{755DD9C2-CE24-4F52-8892-A506C89A784D}"/>
                </a:ext>
              </a:extLst>
            </p:cNvPr>
            <p:cNvSpPr txBox="1"/>
            <p:nvPr/>
          </p:nvSpPr>
          <p:spPr>
            <a:xfrm>
              <a:off x="3171100" y="3899081"/>
              <a:ext cx="1593518" cy="352454"/>
            </a:xfrm>
            <a:prstGeom prst="rect">
              <a:avLst/>
            </a:prstGeom>
            <a:noFill/>
          </p:spPr>
          <p:txBody>
            <a:bodyPr wrap="square" rtlCol="0">
              <a:spAutoFit/>
            </a:bodyPr>
            <a:lstStyle/>
            <a:p>
              <a:r>
                <a:rPr lang="zh-CN" altLang="en-US" sz="1000" dirty="0">
                  <a:solidFill>
                    <a:schemeClr val="accent1">
                      <a:lumMod val="75000"/>
                    </a:schemeClr>
                  </a:solidFill>
                </a:rPr>
                <a:t>自定义数据</a:t>
              </a:r>
              <a:endParaRPr lang="zh-CN" altLang="en-US" sz="1000" dirty="0">
                <a:solidFill>
                  <a:srgbClr val="FF0000"/>
                </a:solidFill>
              </a:endParaRPr>
            </a:p>
          </p:txBody>
        </p:sp>
        <p:cxnSp>
          <p:nvCxnSpPr>
            <p:cNvPr id="66" name="直接箭头连接符 65">
              <a:extLst>
                <a:ext uri="{FF2B5EF4-FFF2-40B4-BE49-F238E27FC236}">
                  <a16:creationId xmlns:a16="http://schemas.microsoft.com/office/drawing/2014/main" id="{FBEA01ED-B729-4F11-9D26-70A8D3017C8D}"/>
                </a:ext>
              </a:extLst>
            </p:cNvPr>
            <p:cNvCxnSpPr>
              <a:cxnSpLocks/>
            </p:cNvCxnSpPr>
            <p:nvPr/>
          </p:nvCxnSpPr>
          <p:spPr>
            <a:xfrm flipV="1">
              <a:off x="6187277" y="2640560"/>
              <a:ext cx="0" cy="29864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7" name="文本框 66">
              <a:extLst>
                <a:ext uri="{FF2B5EF4-FFF2-40B4-BE49-F238E27FC236}">
                  <a16:creationId xmlns:a16="http://schemas.microsoft.com/office/drawing/2014/main" id="{475A1A58-79DC-4F9C-B1DD-DBC10223B196}"/>
                </a:ext>
              </a:extLst>
            </p:cNvPr>
            <p:cNvSpPr txBox="1"/>
            <p:nvPr/>
          </p:nvSpPr>
          <p:spPr>
            <a:xfrm>
              <a:off x="4738595" y="4158524"/>
              <a:ext cx="1593518" cy="572739"/>
            </a:xfrm>
            <a:prstGeom prst="rect">
              <a:avLst/>
            </a:prstGeom>
            <a:noFill/>
          </p:spPr>
          <p:txBody>
            <a:bodyPr wrap="square" rtlCol="0">
              <a:spAutoFit/>
            </a:bodyPr>
            <a:lstStyle/>
            <a:p>
              <a:r>
                <a:rPr lang="zh-CN" altLang="en-US" sz="1000" dirty="0">
                  <a:solidFill>
                    <a:schemeClr val="accent1">
                      <a:lumMod val="75000"/>
                    </a:schemeClr>
                  </a:solidFill>
                </a:rPr>
                <a:t>自定义数据</a:t>
              </a:r>
              <a:r>
                <a:rPr lang="en-US" altLang="zh-CN" sz="1000" dirty="0">
                  <a:solidFill>
                    <a:schemeClr val="accent1">
                      <a:lumMod val="75000"/>
                    </a:schemeClr>
                  </a:solidFill>
                </a:rPr>
                <a:t>+</a:t>
              </a:r>
              <a:r>
                <a:rPr lang="zh-CN" altLang="en-US" sz="1000" dirty="0">
                  <a:solidFill>
                    <a:srgbClr val="FF0000"/>
                  </a:solidFill>
                </a:rPr>
                <a:t>小地图坐标</a:t>
              </a:r>
            </a:p>
          </p:txBody>
        </p:sp>
        <p:sp>
          <p:nvSpPr>
            <p:cNvPr id="68" name="矩形 67">
              <a:extLst>
                <a:ext uri="{FF2B5EF4-FFF2-40B4-BE49-F238E27FC236}">
                  <a16:creationId xmlns:a16="http://schemas.microsoft.com/office/drawing/2014/main" id="{8142A5B4-6935-4843-AD0E-2E67D01B3E35}"/>
                </a:ext>
              </a:extLst>
            </p:cNvPr>
            <p:cNvSpPr/>
            <p:nvPr/>
          </p:nvSpPr>
          <p:spPr>
            <a:xfrm>
              <a:off x="4922282" y="3244333"/>
              <a:ext cx="1350232" cy="352454"/>
            </a:xfrm>
            <a:prstGeom prst="rect">
              <a:avLst/>
            </a:prstGeom>
          </p:spPr>
          <p:txBody>
            <a:bodyPr wrap="none">
              <a:spAutoFit/>
            </a:bodyPr>
            <a:lstStyle/>
            <a:p>
              <a:r>
                <a:rPr lang="zh-CN" altLang="en-US" sz="1000" dirty="0">
                  <a:solidFill>
                    <a:schemeClr val="accent1">
                      <a:lumMod val="75000"/>
                    </a:schemeClr>
                  </a:solidFill>
                </a:rPr>
                <a:t>自定义数据</a:t>
              </a:r>
              <a:endParaRPr lang="zh-CN" altLang="en-US" sz="1000" dirty="0"/>
            </a:p>
          </p:txBody>
        </p:sp>
      </p:grpSp>
      <p:sp>
        <p:nvSpPr>
          <p:cNvPr id="70" name="文本框 69">
            <a:extLst>
              <a:ext uri="{FF2B5EF4-FFF2-40B4-BE49-F238E27FC236}">
                <a16:creationId xmlns:a16="http://schemas.microsoft.com/office/drawing/2014/main" id="{D47D856C-64C1-4255-A925-6C1522EA5ED6}"/>
              </a:ext>
            </a:extLst>
          </p:cNvPr>
          <p:cNvSpPr txBox="1"/>
          <p:nvPr/>
        </p:nvSpPr>
        <p:spPr>
          <a:xfrm>
            <a:off x="10228083" y="6532775"/>
            <a:ext cx="3252248" cy="246221"/>
          </a:xfrm>
          <a:prstGeom prst="rect">
            <a:avLst/>
          </a:prstGeom>
          <a:noFill/>
        </p:spPr>
        <p:txBody>
          <a:bodyPr wrap="square" rtlCol="0">
            <a:spAutoFit/>
          </a:bodyPr>
          <a:lstStyle/>
          <a:p>
            <a:r>
              <a:rPr lang="en-US" altLang="zh-CN" sz="1000" dirty="0"/>
              <a:t>*</a:t>
            </a:r>
            <a:r>
              <a:rPr lang="zh-CN" altLang="en-US" sz="1000" dirty="0"/>
              <a:t>开发中，一切以实际发布为准</a:t>
            </a:r>
          </a:p>
        </p:txBody>
      </p:sp>
      <p:sp>
        <p:nvSpPr>
          <p:cNvPr id="35" name="文本框 34">
            <a:extLst>
              <a:ext uri="{FF2B5EF4-FFF2-40B4-BE49-F238E27FC236}">
                <a16:creationId xmlns:a16="http://schemas.microsoft.com/office/drawing/2014/main" id="{B9A3B8FF-C2D1-4AE3-93DF-57DB086034E8}"/>
              </a:ext>
            </a:extLst>
          </p:cNvPr>
          <p:cNvSpPr txBox="1"/>
          <p:nvPr/>
        </p:nvSpPr>
        <p:spPr>
          <a:xfrm>
            <a:off x="179697" y="4648362"/>
            <a:ext cx="2048870" cy="790666"/>
          </a:xfrm>
          <a:prstGeom prst="rect">
            <a:avLst/>
          </a:prstGeom>
          <a:noFill/>
        </p:spPr>
        <p:txBody>
          <a:bodyPr wrap="square" rtlCol="0">
            <a:spAutoFit/>
          </a:bodyPr>
          <a:lstStyle/>
          <a:p>
            <a:pPr>
              <a:lnSpc>
                <a:spcPct val="150000"/>
              </a:lnSpc>
            </a:pPr>
            <a:r>
              <a:rPr lang="zh-CN" altLang="en-US" sz="1050" dirty="0"/>
              <a:t>改动要点：</a:t>
            </a:r>
            <a:endParaRPr lang="en-US" altLang="zh-CN" sz="1050" dirty="0"/>
          </a:p>
          <a:p>
            <a:pPr marL="285750" indent="-285750">
              <a:lnSpc>
                <a:spcPct val="150000"/>
              </a:lnSpc>
              <a:buFont typeface="Arial" panose="020B0604020202020204" pitchFamily="34" charset="0"/>
              <a:buChar char="•"/>
            </a:pPr>
            <a:r>
              <a:rPr lang="zh-CN" altLang="en-US" sz="1050" dirty="0"/>
              <a:t>雷达</a:t>
            </a:r>
            <a:r>
              <a:rPr lang="en-US" altLang="zh-CN" sz="1050" dirty="0"/>
              <a:t>/</a:t>
            </a:r>
            <a:r>
              <a:rPr lang="zh-CN" altLang="en-US" sz="1050" dirty="0"/>
              <a:t>哨兵具有和手动兵种</a:t>
            </a:r>
            <a:r>
              <a:rPr lang="zh-CN" altLang="en-US" sz="1050" dirty="0">
                <a:solidFill>
                  <a:srgbClr val="FF0000"/>
                </a:solidFill>
              </a:rPr>
              <a:t>相互独立</a:t>
            </a:r>
            <a:r>
              <a:rPr lang="zh-CN" altLang="en-US" sz="1050" dirty="0"/>
              <a:t>的</a:t>
            </a:r>
            <a:r>
              <a:rPr lang="zh-CN" altLang="en-US" sz="1050" dirty="0">
                <a:solidFill>
                  <a:srgbClr val="FF0000"/>
                </a:solidFill>
              </a:rPr>
              <a:t>双向通信</a:t>
            </a:r>
            <a:r>
              <a:rPr lang="zh-CN" altLang="en-US" sz="1050" dirty="0"/>
              <a:t>链路</a:t>
            </a:r>
          </a:p>
        </p:txBody>
      </p:sp>
    </p:spTree>
    <p:extLst>
      <p:ext uri="{BB962C8B-B14F-4D97-AF65-F5344CB8AC3E}">
        <p14:creationId xmlns:p14="http://schemas.microsoft.com/office/powerpoint/2010/main" val="5491596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0"/>
          </p:nvPr>
        </p:nvSpPr>
        <p:spPr>
          <a:xfrm>
            <a:off x="817194" y="-77878"/>
            <a:ext cx="10957694" cy="673768"/>
          </a:xfrm>
        </p:spPr>
        <p:txBody>
          <a:bodyPr/>
          <a:lstStyle/>
          <a:p>
            <a:pPr>
              <a:lnSpc>
                <a:spcPct val="150000"/>
              </a:lnSpc>
            </a:pPr>
            <a:r>
              <a:rPr lang="en-US" altLang="zh-CN" b="1" dirty="0">
                <a:solidFill>
                  <a:schemeClr val="bg1">
                    <a:lumMod val="95000"/>
                  </a:schemeClr>
                </a:solidFill>
              </a:rPr>
              <a:t>2023</a:t>
            </a:r>
            <a:r>
              <a:rPr lang="zh-CN" altLang="en-US" b="1" dirty="0">
                <a:solidFill>
                  <a:schemeClr val="bg1">
                    <a:lumMod val="95000"/>
                  </a:schemeClr>
                </a:solidFill>
              </a:rPr>
              <a:t>赛季中的多机通信</a:t>
            </a:r>
          </a:p>
        </p:txBody>
      </p:sp>
      <p:sp>
        <p:nvSpPr>
          <p:cNvPr id="4" name="文本框 3">
            <a:extLst>
              <a:ext uri="{FF2B5EF4-FFF2-40B4-BE49-F238E27FC236}">
                <a16:creationId xmlns:a16="http://schemas.microsoft.com/office/drawing/2014/main" id="{88665AC5-D790-4BC5-9E2D-89CE579C8385}"/>
              </a:ext>
            </a:extLst>
          </p:cNvPr>
          <p:cNvSpPr txBox="1"/>
          <p:nvPr/>
        </p:nvSpPr>
        <p:spPr>
          <a:xfrm>
            <a:off x="7291388" y="886347"/>
            <a:ext cx="4483499" cy="5770811"/>
          </a:xfrm>
          <a:prstGeom prst="rect">
            <a:avLst/>
          </a:prstGeom>
          <a:noFill/>
        </p:spPr>
        <p:txBody>
          <a:bodyPr wrap="square" rtlCol="0">
            <a:spAutoFit/>
          </a:bodyPr>
          <a:lstStyle/>
          <a:p>
            <a:pPr>
              <a:lnSpc>
                <a:spcPct val="150000"/>
              </a:lnSpc>
            </a:pPr>
            <a:r>
              <a:rPr lang="zh-CN" altLang="en-US" b="1" dirty="0"/>
              <a:t>改动要点：</a:t>
            </a:r>
            <a:endParaRPr lang="en-US" altLang="zh-CN" b="1" dirty="0"/>
          </a:p>
          <a:p>
            <a:pPr marL="285750" indent="-285750">
              <a:lnSpc>
                <a:spcPct val="150000"/>
              </a:lnSpc>
              <a:buFont typeface="Arial" panose="020B0604020202020204" pitchFamily="34" charset="0"/>
              <a:buChar char="•"/>
            </a:pPr>
            <a:r>
              <a:rPr lang="zh-CN" altLang="en-US" dirty="0">
                <a:solidFill>
                  <a:srgbClr val="FF0000"/>
                </a:solidFill>
              </a:rPr>
              <a:t>不允许</a:t>
            </a:r>
            <a:r>
              <a:rPr lang="zh-CN" altLang="en-US" dirty="0"/>
              <a:t>除雷达外机器人向哨兵发送信息</a:t>
            </a:r>
            <a:endParaRPr lang="en-US" altLang="zh-CN" dirty="0"/>
          </a:p>
          <a:p>
            <a:pPr marL="285750" indent="-285750">
              <a:lnSpc>
                <a:spcPct val="150000"/>
              </a:lnSpc>
              <a:buFont typeface="Arial" panose="020B0604020202020204" pitchFamily="34" charset="0"/>
              <a:buChar char="•"/>
            </a:pPr>
            <a:endParaRPr lang="zh-CN" altLang="en-US" dirty="0"/>
          </a:p>
          <a:p>
            <a:pPr marL="285750" indent="-285750">
              <a:lnSpc>
                <a:spcPct val="150000"/>
              </a:lnSpc>
              <a:buFont typeface="Arial" panose="020B0604020202020204" pitchFamily="34" charset="0"/>
              <a:buChar char="•"/>
            </a:pPr>
            <a:r>
              <a:rPr lang="zh-CN" altLang="en-US" dirty="0">
                <a:solidFill>
                  <a:srgbClr val="FF0000"/>
                </a:solidFill>
              </a:rPr>
              <a:t>不允许</a:t>
            </a:r>
            <a:r>
              <a:rPr lang="zh-CN" altLang="en-US" dirty="0"/>
              <a:t>除哨兵外机器人向雷达发送信息</a:t>
            </a:r>
            <a:endParaRPr lang="en-US" altLang="zh-CN" dirty="0"/>
          </a:p>
          <a:p>
            <a:pPr marL="285750" indent="-285750">
              <a:lnSpc>
                <a:spcPct val="150000"/>
              </a:lnSpc>
              <a:buFont typeface="Arial" panose="020B0604020202020204" pitchFamily="34" charset="0"/>
              <a:buChar char="•"/>
            </a:pPr>
            <a:endParaRPr lang="en-US" altLang="zh-CN" dirty="0"/>
          </a:p>
          <a:p>
            <a:pPr marL="285750" indent="-285750">
              <a:lnSpc>
                <a:spcPct val="150000"/>
              </a:lnSpc>
              <a:buFont typeface="Arial" panose="020B0604020202020204" pitchFamily="34" charset="0"/>
              <a:buChar char="•"/>
            </a:pPr>
            <a:r>
              <a:rPr lang="zh-CN" altLang="en-US" dirty="0"/>
              <a:t>云台手即使连接了自定义控制器也不能向哨兵发送自定义信息，而是只能通过小地图指令将</a:t>
            </a:r>
            <a:r>
              <a:rPr lang="zh-CN" altLang="en-US" dirty="0">
                <a:solidFill>
                  <a:srgbClr val="FF0000"/>
                </a:solidFill>
              </a:rPr>
              <a:t>指定的信息</a:t>
            </a:r>
            <a:r>
              <a:rPr lang="zh-CN" altLang="en-US" dirty="0"/>
              <a:t>转发给哨兵</a:t>
            </a:r>
            <a:endParaRPr lang="en-US" altLang="zh-CN" dirty="0"/>
          </a:p>
          <a:p>
            <a:pPr marL="285750" indent="-285750">
              <a:lnSpc>
                <a:spcPct val="150000"/>
              </a:lnSpc>
              <a:buFont typeface="Arial" panose="020B0604020202020204" pitchFamily="34" charset="0"/>
              <a:buChar char="•"/>
            </a:pPr>
            <a:endParaRPr lang="en-US" altLang="zh-CN" dirty="0"/>
          </a:p>
          <a:p>
            <a:pPr marL="285750" indent="-285750">
              <a:lnSpc>
                <a:spcPct val="150000"/>
              </a:lnSpc>
              <a:buFont typeface="Arial" panose="020B0604020202020204" pitchFamily="34" charset="0"/>
              <a:buChar char="•"/>
            </a:pPr>
            <a:r>
              <a:rPr lang="zh-CN" altLang="en-US" dirty="0"/>
              <a:t>当云台手向全队发送小地图指令时服务器同样</a:t>
            </a:r>
            <a:r>
              <a:rPr lang="zh-CN" altLang="en-US" dirty="0">
                <a:solidFill>
                  <a:srgbClr val="FF0000"/>
                </a:solidFill>
              </a:rPr>
              <a:t>也向哨兵发送</a:t>
            </a:r>
            <a:r>
              <a:rPr lang="zh-CN" altLang="en-US" dirty="0"/>
              <a:t>这组指令；每组指令都包含云台手按键信息</a:t>
            </a:r>
            <a:r>
              <a:rPr lang="en-US" altLang="zh-CN" dirty="0"/>
              <a:t>+</a:t>
            </a:r>
            <a:r>
              <a:rPr lang="zh-CN" altLang="en-US" dirty="0"/>
              <a:t>地图坐标信息（</a:t>
            </a:r>
            <a:r>
              <a:rPr lang="en-US" altLang="zh-CN" dirty="0"/>
              <a:t>0x0303</a:t>
            </a:r>
            <a:r>
              <a:rPr lang="zh-CN" altLang="en-US" dirty="0"/>
              <a:t>）</a:t>
            </a:r>
          </a:p>
          <a:p>
            <a:endParaRPr lang="zh-CN" altLang="en-US" dirty="0"/>
          </a:p>
        </p:txBody>
      </p:sp>
      <p:pic>
        <p:nvPicPr>
          <p:cNvPr id="5" name="图片 4">
            <a:extLst>
              <a:ext uri="{FF2B5EF4-FFF2-40B4-BE49-F238E27FC236}">
                <a16:creationId xmlns:a16="http://schemas.microsoft.com/office/drawing/2014/main" id="{03B0874F-2241-43BD-9C5B-29572B87D621}"/>
              </a:ext>
            </a:extLst>
          </p:cNvPr>
          <p:cNvPicPr>
            <a:picLocks noChangeAspect="1"/>
          </p:cNvPicPr>
          <p:nvPr/>
        </p:nvPicPr>
        <p:blipFill>
          <a:blip r:embed="rId3"/>
          <a:stretch>
            <a:fillRect/>
          </a:stretch>
        </p:blipFill>
        <p:spPr>
          <a:xfrm>
            <a:off x="699918" y="1493756"/>
            <a:ext cx="6353175" cy="4191000"/>
          </a:xfrm>
          <a:prstGeom prst="rect">
            <a:avLst/>
          </a:prstGeom>
        </p:spPr>
      </p:pic>
      <p:sp>
        <p:nvSpPr>
          <p:cNvPr id="32" name="文本框 31">
            <a:extLst>
              <a:ext uri="{FF2B5EF4-FFF2-40B4-BE49-F238E27FC236}">
                <a16:creationId xmlns:a16="http://schemas.microsoft.com/office/drawing/2014/main" id="{1D047212-0D5E-4C38-8A98-E322CF932CC5}"/>
              </a:ext>
            </a:extLst>
          </p:cNvPr>
          <p:cNvSpPr txBox="1"/>
          <p:nvPr/>
        </p:nvSpPr>
        <p:spPr>
          <a:xfrm>
            <a:off x="10228083" y="6532775"/>
            <a:ext cx="3252248" cy="246221"/>
          </a:xfrm>
          <a:prstGeom prst="rect">
            <a:avLst/>
          </a:prstGeom>
          <a:noFill/>
        </p:spPr>
        <p:txBody>
          <a:bodyPr wrap="square" rtlCol="0">
            <a:spAutoFit/>
          </a:bodyPr>
          <a:lstStyle/>
          <a:p>
            <a:r>
              <a:rPr lang="en-US" altLang="zh-CN" sz="1000" dirty="0"/>
              <a:t>*</a:t>
            </a:r>
            <a:r>
              <a:rPr lang="zh-CN" altLang="en-US" sz="1000" dirty="0"/>
              <a:t>开发中，一切以实际发布为准</a:t>
            </a:r>
          </a:p>
        </p:txBody>
      </p:sp>
    </p:spTree>
    <p:extLst>
      <p:ext uri="{BB962C8B-B14F-4D97-AF65-F5344CB8AC3E}">
        <p14:creationId xmlns:p14="http://schemas.microsoft.com/office/powerpoint/2010/main" val="12342005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48EA451-F800-46FD-8169-7105C8DE1C02}"/>
              </a:ext>
            </a:extLst>
          </p:cNvPr>
          <p:cNvPicPr>
            <a:picLocks noChangeAspect="1"/>
          </p:cNvPicPr>
          <p:nvPr/>
        </p:nvPicPr>
        <p:blipFill>
          <a:blip r:embed="rId3"/>
          <a:stretch>
            <a:fillRect/>
          </a:stretch>
        </p:blipFill>
        <p:spPr>
          <a:xfrm>
            <a:off x="0" y="0"/>
            <a:ext cx="12192000" cy="6858000"/>
          </a:xfrm>
          <a:prstGeom prst="rect">
            <a:avLst/>
          </a:prstGeom>
        </p:spPr>
      </p:pic>
      <p:sp>
        <p:nvSpPr>
          <p:cNvPr id="4" name="文本框 3">
            <a:extLst>
              <a:ext uri="{FF2B5EF4-FFF2-40B4-BE49-F238E27FC236}">
                <a16:creationId xmlns:a16="http://schemas.microsoft.com/office/drawing/2014/main" id="{88665AC5-D790-4BC5-9E2D-89CE579C8385}"/>
              </a:ext>
            </a:extLst>
          </p:cNvPr>
          <p:cNvSpPr txBox="1"/>
          <p:nvPr/>
        </p:nvSpPr>
        <p:spPr>
          <a:xfrm>
            <a:off x="7423363" y="4779617"/>
            <a:ext cx="4483499" cy="2446824"/>
          </a:xfrm>
          <a:prstGeom prst="rect">
            <a:avLst/>
          </a:prstGeom>
          <a:noFill/>
        </p:spPr>
        <p:txBody>
          <a:bodyPr wrap="square" rtlCol="0">
            <a:spAutoFit/>
          </a:bodyPr>
          <a:lstStyle/>
          <a:p>
            <a:pPr marL="285750" indent="-285750">
              <a:lnSpc>
                <a:spcPct val="150000"/>
              </a:lnSpc>
              <a:buFont typeface="Arial" panose="020B0604020202020204" pitchFamily="34" charset="0"/>
              <a:buChar char="•"/>
            </a:pPr>
            <a:endParaRPr lang="en-US" altLang="zh-CN" dirty="0">
              <a:solidFill>
                <a:schemeClr val="bg1"/>
              </a:solidFill>
            </a:endParaRPr>
          </a:p>
          <a:p>
            <a:pPr marL="285750" indent="-285750">
              <a:lnSpc>
                <a:spcPct val="150000"/>
              </a:lnSpc>
              <a:buFont typeface="Arial" panose="020B0604020202020204" pitchFamily="34" charset="0"/>
              <a:buChar char="•"/>
            </a:pPr>
            <a:r>
              <a:rPr lang="zh-CN" altLang="en-US" dirty="0">
                <a:solidFill>
                  <a:schemeClr val="bg1"/>
                </a:solidFill>
              </a:rPr>
              <a:t>当云台手向全队发送小地图指令时服务器同样也向哨兵发送这组指令；每组指令都包含云台手按键信息</a:t>
            </a:r>
            <a:r>
              <a:rPr lang="en-US" altLang="zh-CN" dirty="0">
                <a:solidFill>
                  <a:schemeClr val="bg1"/>
                </a:solidFill>
              </a:rPr>
              <a:t>+</a:t>
            </a:r>
            <a:r>
              <a:rPr lang="zh-CN" altLang="en-US" dirty="0">
                <a:solidFill>
                  <a:schemeClr val="bg1"/>
                </a:solidFill>
              </a:rPr>
              <a:t>地图坐标信息（</a:t>
            </a:r>
            <a:r>
              <a:rPr lang="en-US" altLang="zh-CN" dirty="0">
                <a:solidFill>
                  <a:schemeClr val="bg1"/>
                </a:solidFill>
              </a:rPr>
              <a:t>0x0303</a:t>
            </a:r>
            <a:r>
              <a:rPr lang="zh-CN" altLang="en-US" dirty="0">
                <a:solidFill>
                  <a:schemeClr val="bg1"/>
                </a:solidFill>
              </a:rPr>
              <a:t>）</a:t>
            </a:r>
          </a:p>
          <a:p>
            <a:endParaRPr lang="zh-CN" altLang="en-US" dirty="0">
              <a:solidFill>
                <a:schemeClr val="bg1"/>
              </a:solidFill>
            </a:endParaRPr>
          </a:p>
        </p:txBody>
      </p:sp>
    </p:spTree>
    <p:extLst>
      <p:ext uri="{BB962C8B-B14F-4D97-AF65-F5344CB8AC3E}">
        <p14:creationId xmlns:p14="http://schemas.microsoft.com/office/powerpoint/2010/main" val="3462010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0"/>
          </p:nvPr>
        </p:nvSpPr>
        <p:spPr>
          <a:xfrm>
            <a:off x="817194" y="-77878"/>
            <a:ext cx="10957694" cy="673768"/>
          </a:xfrm>
        </p:spPr>
        <p:txBody>
          <a:bodyPr/>
          <a:lstStyle/>
          <a:p>
            <a:pPr>
              <a:lnSpc>
                <a:spcPct val="150000"/>
              </a:lnSpc>
            </a:pPr>
            <a:r>
              <a:rPr lang="en-US" altLang="zh-CN" b="1" dirty="0">
                <a:solidFill>
                  <a:schemeClr val="bg1">
                    <a:lumMod val="95000"/>
                  </a:schemeClr>
                </a:solidFill>
              </a:rPr>
              <a:t>2023</a:t>
            </a:r>
            <a:r>
              <a:rPr lang="zh-CN" altLang="en-US" b="1" dirty="0">
                <a:solidFill>
                  <a:schemeClr val="bg1">
                    <a:lumMod val="95000"/>
                  </a:schemeClr>
                </a:solidFill>
              </a:rPr>
              <a:t>赛季中的多机通信</a:t>
            </a:r>
          </a:p>
        </p:txBody>
      </p:sp>
      <p:sp>
        <p:nvSpPr>
          <p:cNvPr id="4" name="文本框 3">
            <a:extLst>
              <a:ext uri="{FF2B5EF4-FFF2-40B4-BE49-F238E27FC236}">
                <a16:creationId xmlns:a16="http://schemas.microsoft.com/office/drawing/2014/main" id="{88665AC5-D790-4BC5-9E2D-89CE579C8385}"/>
              </a:ext>
            </a:extLst>
          </p:cNvPr>
          <p:cNvSpPr txBox="1"/>
          <p:nvPr/>
        </p:nvSpPr>
        <p:spPr>
          <a:xfrm>
            <a:off x="306474" y="1951066"/>
            <a:ext cx="11468414" cy="3277820"/>
          </a:xfrm>
          <a:prstGeom prst="rect">
            <a:avLst/>
          </a:prstGeom>
          <a:noFill/>
        </p:spPr>
        <p:txBody>
          <a:bodyPr wrap="square" rtlCol="0">
            <a:spAutoFit/>
          </a:bodyPr>
          <a:lstStyle/>
          <a:p>
            <a:pPr>
              <a:lnSpc>
                <a:spcPct val="150000"/>
              </a:lnSpc>
            </a:pPr>
            <a:r>
              <a:rPr lang="zh-CN" altLang="en-US" b="1" dirty="0"/>
              <a:t>串口协议将新增：</a:t>
            </a:r>
            <a:endParaRPr lang="en-US" altLang="zh-CN" b="1" dirty="0"/>
          </a:p>
          <a:p>
            <a:pPr marL="285750" indent="-285750">
              <a:lnSpc>
                <a:spcPct val="150000"/>
              </a:lnSpc>
              <a:buFont typeface="Arial" panose="020B0604020202020204" pitchFamily="34" charset="0"/>
              <a:buChar char="•"/>
            </a:pPr>
            <a:r>
              <a:rPr lang="zh-CN" altLang="en-US" dirty="0"/>
              <a:t>对哨兵机器人的轨迹规划提供单独的协议，使哨兵可以向所有机器人</a:t>
            </a:r>
            <a:r>
              <a:rPr lang="en-US" altLang="zh-CN" dirty="0"/>
              <a:t>/</a:t>
            </a:r>
            <a:r>
              <a:rPr lang="zh-CN" altLang="en-US" dirty="0"/>
              <a:t>客户端发送</a:t>
            </a:r>
            <a:r>
              <a:rPr lang="zh-CN" altLang="en-US" dirty="0">
                <a:solidFill>
                  <a:srgbClr val="FF0000"/>
                </a:solidFill>
              </a:rPr>
              <a:t>自己的规划</a:t>
            </a:r>
            <a:r>
              <a:rPr lang="zh-CN" altLang="en-US" dirty="0"/>
              <a:t>信息（可以用来显式输出用于</a:t>
            </a:r>
            <a:r>
              <a:rPr lang="en-US" altLang="zh-CN" dirty="0"/>
              <a:t>debug</a:t>
            </a:r>
            <a:r>
              <a:rPr lang="zh-CN" altLang="en-US" dirty="0"/>
              <a:t>）</a:t>
            </a:r>
            <a:endParaRPr lang="en-US" altLang="zh-CN" dirty="0"/>
          </a:p>
          <a:p>
            <a:pPr>
              <a:lnSpc>
                <a:spcPct val="150000"/>
              </a:lnSpc>
            </a:pPr>
            <a:r>
              <a:rPr lang="zh-CN" altLang="en-US" dirty="0"/>
              <a:t>（暂定格式为一组点，包含以</a:t>
            </a:r>
            <a:r>
              <a:rPr lang="en-US" altLang="zh-CN" dirty="0"/>
              <a:t>10-30hz</a:t>
            </a:r>
            <a:r>
              <a:rPr lang="zh-CN" altLang="en-US" dirty="0"/>
              <a:t>发送的定位点（包含</a:t>
            </a:r>
            <a:r>
              <a:rPr lang="en-US" altLang="zh-CN" dirty="0" err="1"/>
              <a:t>x,y,z,yaw</a:t>
            </a:r>
            <a:r>
              <a:rPr lang="zh-CN" altLang="en-US" dirty="0"/>
              <a:t>）和</a:t>
            </a:r>
            <a:r>
              <a:rPr lang="en-US" altLang="zh-CN" dirty="0"/>
              <a:t>1hz</a:t>
            </a:r>
            <a:r>
              <a:rPr lang="zh-CN" altLang="en-US" dirty="0"/>
              <a:t>发送的轨迹规划（</a:t>
            </a:r>
            <a:r>
              <a:rPr lang="en-US" altLang="zh-CN" dirty="0"/>
              <a:t>50</a:t>
            </a:r>
            <a:r>
              <a:rPr lang="zh-CN" altLang="en-US" dirty="0"/>
              <a:t>个左右）有序点</a:t>
            </a:r>
            <a:r>
              <a:rPr lang="en-US" altLang="zh-CN" dirty="0"/>
              <a:t>(</a:t>
            </a:r>
            <a:r>
              <a:rPr lang="en-US" altLang="zh-CN" dirty="0" err="1"/>
              <a:t>x,y</a:t>
            </a:r>
            <a:r>
              <a:rPr lang="en-US" altLang="zh-CN" dirty="0"/>
              <a:t>)</a:t>
            </a:r>
            <a:r>
              <a:rPr lang="zh-CN" altLang="en-US" dirty="0"/>
              <a:t>）</a:t>
            </a:r>
          </a:p>
          <a:p>
            <a:pPr marL="285750" indent="-285750">
              <a:lnSpc>
                <a:spcPct val="150000"/>
              </a:lnSpc>
              <a:buFont typeface="Arial" panose="020B0604020202020204" pitchFamily="34" charset="0"/>
              <a:buChar char="•"/>
            </a:pPr>
            <a:endParaRPr lang="en-US" altLang="zh-CN" dirty="0"/>
          </a:p>
          <a:p>
            <a:pPr marL="285750" indent="-285750">
              <a:lnSpc>
                <a:spcPct val="150000"/>
              </a:lnSpc>
              <a:buFont typeface="Arial" panose="020B0604020202020204" pitchFamily="34" charset="0"/>
              <a:buChar char="•"/>
            </a:pPr>
            <a:r>
              <a:rPr lang="zh-CN" altLang="en-US" dirty="0"/>
              <a:t>对于哨兵机器人增加对队友坐标和雷达标记的敌方坐标的发送。</a:t>
            </a:r>
            <a:endParaRPr lang="en-US" altLang="zh-CN" dirty="0"/>
          </a:p>
          <a:p>
            <a:endParaRPr lang="zh-CN" altLang="en-US" dirty="0"/>
          </a:p>
        </p:txBody>
      </p:sp>
      <p:sp>
        <p:nvSpPr>
          <p:cNvPr id="7" name="文本框 6">
            <a:extLst>
              <a:ext uri="{FF2B5EF4-FFF2-40B4-BE49-F238E27FC236}">
                <a16:creationId xmlns:a16="http://schemas.microsoft.com/office/drawing/2014/main" id="{A684EA32-79D5-4053-B9C0-3AA4CDC4B46A}"/>
              </a:ext>
            </a:extLst>
          </p:cNvPr>
          <p:cNvSpPr txBox="1"/>
          <p:nvPr/>
        </p:nvSpPr>
        <p:spPr>
          <a:xfrm>
            <a:off x="10228083" y="6532775"/>
            <a:ext cx="3252248" cy="246221"/>
          </a:xfrm>
          <a:prstGeom prst="rect">
            <a:avLst/>
          </a:prstGeom>
          <a:noFill/>
        </p:spPr>
        <p:txBody>
          <a:bodyPr wrap="square" rtlCol="0">
            <a:spAutoFit/>
          </a:bodyPr>
          <a:lstStyle/>
          <a:p>
            <a:r>
              <a:rPr lang="en-US" altLang="zh-CN" sz="1000" dirty="0"/>
              <a:t>*</a:t>
            </a:r>
            <a:r>
              <a:rPr lang="zh-CN" altLang="en-US" sz="1000" dirty="0"/>
              <a:t>开发中，一切以实际发布为准</a:t>
            </a:r>
          </a:p>
        </p:txBody>
      </p:sp>
    </p:spTree>
    <p:extLst>
      <p:ext uri="{BB962C8B-B14F-4D97-AF65-F5344CB8AC3E}">
        <p14:creationId xmlns:p14="http://schemas.microsoft.com/office/powerpoint/2010/main" val="181732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000000"/>
      </a:dk2>
      <a:lt2>
        <a:srgbClr val="FFFDFD"/>
      </a:lt2>
      <a:accent1>
        <a:srgbClr val="173D95"/>
      </a:accent1>
      <a:accent2>
        <a:srgbClr val="E1305F"/>
      </a:accent2>
      <a:accent3>
        <a:srgbClr val="F8F5ED"/>
      </a:accent3>
      <a:accent4>
        <a:srgbClr val="6B6B6B"/>
      </a:accent4>
      <a:accent5>
        <a:srgbClr val="D3D3D3"/>
      </a:accent5>
      <a:accent6>
        <a:srgbClr val="515151"/>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4617</TotalTime>
  <Words>1185</Words>
  <Application>Microsoft Office PowerPoint</Application>
  <PresentationFormat>宽屏</PresentationFormat>
  <Paragraphs>179</Paragraphs>
  <Slides>23</Slides>
  <Notes>23</Notes>
  <HiddenSlides>0</HiddenSlides>
  <MMClips>2</MMClips>
  <ScaleCrop>false</ScaleCrop>
  <HeadingPairs>
    <vt:vector size="6" baseType="variant">
      <vt:variant>
        <vt:lpstr>已用的字体</vt:lpstr>
      </vt:variant>
      <vt:variant>
        <vt:i4>7</vt:i4>
      </vt:variant>
      <vt:variant>
        <vt:lpstr>主题</vt:lpstr>
      </vt:variant>
      <vt:variant>
        <vt:i4>3</vt:i4>
      </vt:variant>
      <vt:variant>
        <vt:lpstr>幻灯片标题</vt:lpstr>
      </vt:variant>
      <vt:variant>
        <vt:i4>23</vt:i4>
      </vt:variant>
    </vt:vector>
  </HeadingPairs>
  <TitlesOfParts>
    <vt:vector size="33" baseType="lpstr">
      <vt:lpstr>宋体</vt:lpstr>
      <vt:lpstr>微软雅黑</vt:lpstr>
      <vt:lpstr>Arial</vt:lpstr>
      <vt:lpstr>Calibri</vt:lpstr>
      <vt:lpstr>Calibri Light</vt:lpstr>
      <vt:lpstr>Century Gothic</vt:lpstr>
      <vt:lpstr>Segoe UI Light</vt:lpstr>
      <vt:lpstr>Office 主题​​</vt:lpstr>
      <vt:lpstr>Office 主题​​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zexal wang</dc:creator>
  <cp:lastModifiedBy>zexal wang</cp:lastModifiedBy>
  <cp:revision>181</cp:revision>
  <dcterms:created xsi:type="dcterms:W3CDTF">2022-03-12T10:02:41Z</dcterms:created>
  <dcterms:modified xsi:type="dcterms:W3CDTF">2023-01-11T10:34:11Z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85497AB5D9914A829AA3F91541133D08</vt:lpwstr>
  </property>
  <property fmtid="{D5CDD505-2E9C-101B-9397-08002B2CF9AE}" pid="3" name="KSOProductBuildVer">
    <vt:lpwstr>2052-11.1.0.11365</vt:lpwstr>
  </property>
</Properties>
</file>