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331" r:id="rId2"/>
    <p:sldId id="258" r:id="rId3"/>
    <p:sldId id="7528" r:id="rId4"/>
    <p:sldId id="7525" r:id="rId5"/>
    <p:sldId id="7531" r:id="rId6"/>
    <p:sldId id="292" r:id="rId7"/>
    <p:sldId id="338" r:id="rId8"/>
    <p:sldId id="7542" r:id="rId9"/>
    <p:sldId id="334" r:id="rId10"/>
    <p:sldId id="353" r:id="rId11"/>
    <p:sldId id="7546" r:id="rId12"/>
    <p:sldId id="354" r:id="rId13"/>
    <p:sldId id="7533" r:id="rId14"/>
    <p:sldId id="345" r:id="rId15"/>
    <p:sldId id="7540" r:id="rId16"/>
    <p:sldId id="337" r:id="rId17"/>
    <p:sldId id="343" r:id="rId18"/>
    <p:sldId id="349" r:id="rId19"/>
    <p:sldId id="350" r:id="rId20"/>
    <p:sldId id="7535" r:id="rId21"/>
    <p:sldId id="7529" r:id="rId22"/>
    <p:sldId id="7549" r:id="rId23"/>
    <p:sldId id="7530" r:id="rId24"/>
    <p:sldId id="7541" r:id="rId25"/>
    <p:sldId id="339" r:id="rId26"/>
    <p:sldId id="7534" r:id="rId27"/>
    <p:sldId id="352" r:id="rId28"/>
    <p:sldId id="7550" r:id="rId29"/>
    <p:sldId id="342" r:id="rId30"/>
    <p:sldId id="7536" r:id="rId31"/>
    <p:sldId id="340" r:id="rId32"/>
    <p:sldId id="348" r:id="rId33"/>
    <p:sldId id="7544" r:id="rId34"/>
    <p:sldId id="7545" r:id="rId35"/>
    <p:sldId id="7547" r:id="rId36"/>
    <p:sldId id="7548" r:id="rId37"/>
    <p:sldId id="7539" r:id="rId38"/>
    <p:sldId id="7522"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804E5D7-AB83-4FDB-9879-44BBE93EB700}">
          <p14:sldIdLst>
            <p14:sldId id="331"/>
            <p14:sldId id="258"/>
          </p14:sldIdLst>
        </p14:section>
        <p14:section name="简介" id="{35BA9184-1484-4420-94AA-92D4196F3D87}">
          <p14:sldIdLst>
            <p14:sldId id="7528"/>
            <p14:sldId id="7525"/>
            <p14:sldId id="7531"/>
            <p14:sldId id="292"/>
          </p14:sldIdLst>
        </p14:section>
        <p14:section name="比赛内容" id="{5A03076E-1202-4D5B-B2EB-882AA8D057A1}">
          <p14:sldIdLst>
            <p14:sldId id="338"/>
            <p14:sldId id="7542"/>
            <p14:sldId id="334"/>
            <p14:sldId id="353"/>
            <p14:sldId id="7546"/>
            <p14:sldId id="354"/>
            <p14:sldId id="7533"/>
            <p14:sldId id="345"/>
            <p14:sldId id="7540"/>
          </p14:sldIdLst>
        </p14:section>
        <p14:section name="管理" id="{41481AA4-E553-4B87-B46A-2A20FE6A8B46}">
          <p14:sldIdLst>
            <p14:sldId id="337"/>
            <p14:sldId id="343"/>
            <p14:sldId id="349"/>
            <p14:sldId id="350"/>
            <p14:sldId id="7535"/>
            <p14:sldId id="7529"/>
            <p14:sldId id="7549"/>
            <p14:sldId id="7530"/>
            <p14:sldId id="7541"/>
          </p14:sldIdLst>
        </p14:section>
        <p14:section name="宣发" id="{43513246-1D80-4E8E-95D6-AE9083BA6B5E}">
          <p14:sldIdLst>
            <p14:sldId id="339"/>
            <p14:sldId id="7534"/>
            <p14:sldId id="352"/>
            <p14:sldId id="7550"/>
            <p14:sldId id="342"/>
            <p14:sldId id="7536"/>
            <p14:sldId id="340"/>
            <p14:sldId id="348"/>
          </p14:sldIdLst>
        </p14:section>
        <p14:section name="建议" id="{A716BA6B-B614-474C-8D8C-C95DDE6B6313}">
          <p14:sldIdLst>
            <p14:sldId id="7544"/>
            <p14:sldId id="7545"/>
            <p14:sldId id="7547"/>
            <p14:sldId id="7548"/>
          </p14:sldIdLst>
        </p14:section>
        <p14:section name="尾页" id="{4C2C3317-7499-4C0B-A09D-C4F851D83A75}">
          <p14:sldIdLst>
            <p14:sldId id="7539"/>
            <p14:sldId id="752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83F288-AD87-7946-9F63-3E727D5CF796}" name="吕奇正" initials="吕奇正" userId="S::machinelvqz@sjtu.edu.cn::b31810f2-8207-4246-8105-f8518772cc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B353F"/>
    <a:srgbClr val="28323B"/>
    <a:srgbClr val="2A3641"/>
    <a:srgbClr val="079CD7"/>
    <a:srgbClr val="274255"/>
    <a:srgbClr val="87D1F5"/>
    <a:srgbClr val="00B1F6"/>
    <a:srgbClr val="1F5A7A"/>
    <a:srgbClr val="FFE5A6"/>
    <a:srgbClr val="34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5D14CA-482E-4D50-A91C-6BB6F3B4BBFE}" v="166" dt="2023-09-14T08:22:53.285"/>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7" autoAdjust="0"/>
    <p:restoredTop sz="70039" autoAdjust="0"/>
  </p:normalViewPr>
  <p:slideViewPr>
    <p:cSldViewPr snapToGrid="0">
      <p:cViewPr varScale="1">
        <p:scale>
          <a:sx n="61" d="100"/>
          <a:sy n="61" d="100"/>
        </p:scale>
        <p:origin x="1133" y="3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吕奇正" userId="b31810f2-8207-4246-8105-f8518772cc81" providerId="ADAL" clId="{715D14CA-482E-4D50-A91C-6BB6F3B4BBFE}"/>
    <pc:docChg chg="undo redo custSel addSld delSld modSld sldOrd addSection modSection">
      <pc:chgData name="吕奇正" userId="b31810f2-8207-4246-8105-f8518772cc81" providerId="ADAL" clId="{715D14CA-482E-4D50-A91C-6BB6F3B4BBFE}" dt="2023-09-14T09:35:36.275" v="2977" actId="113"/>
      <pc:docMkLst>
        <pc:docMk/>
      </pc:docMkLst>
      <pc:sldChg chg="modSp mod">
        <pc:chgData name="吕奇正" userId="b31810f2-8207-4246-8105-f8518772cc81" providerId="ADAL" clId="{715D14CA-482E-4D50-A91C-6BB6F3B4BBFE}" dt="2023-09-14T04:00:34.170" v="475" actId="20577"/>
        <pc:sldMkLst>
          <pc:docMk/>
          <pc:sldMk cId="0" sldId="258"/>
        </pc:sldMkLst>
        <pc:spChg chg="mod">
          <ac:chgData name="吕奇正" userId="b31810f2-8207-4246-8105-f8518772cc81" providerId="ADAL" clId="{715D14CA-482E-4D50-A91C-6BB6F3B4BBFE}" dt="2023-09-14T04:00:34.170" v="475" actId="20577"/>
          <ac:spMkLst>
            <pc:docMk/>
            <pc:sldMk cId="0" sldId="258"/>
            <ac:spMk id="3" creationId="{8E3094B2-7AA5-2195-F331-37B6243CB6E0}"/>
          </ac:spMkLst>
        </pc:spChg>
      </pc:sldChg>
      <pc:sldChg chg="modSp mod modAnim">
        <pc:chgData name="吕奇正" userId="b31810f2-8207-4246-8105-f8518772cc81" providerId="ADAL" clId="{715D14CA-482E-4D50-A91C-6BB6F3B4BBFE}" dt="2023-09-13T14:49:09.638" v="164" actId="14100"/>
        <pc:sldMkLst>
          <pc:docMk/>
          <pc:sldMk cId="0" sldId="292"/>
        </pc:sldMkLst>
        <pc:spChg chg="mod">
          <ac:chgData name="吕奇正" userId="b31810f2-8207-4246-8105-f8518772cc81" providerId="ADAL" clId="{715D14CA-482E-4D50-A91C-6BB6F3B4BBFE}" dt="2023-09-13T14:49:09.638" v="164" actId="14100"/>
          <ac:spMkLst>
            <pc:docMk/>
            <pc:sldMk cId="0" sldId="292"/>
            <ac:spMk id="10" creationId="{36FEE641-B09E-26C9-D84C-322B50C24BE5}"/>
          </ac:spMkLst>
        </pc:spChg>
      </pc:sldChg>
      <pc:sldChg chg="modSp mod">
        <pc:chgData name="吕奇正" userId="b31810f2-8207-4246-8105-f8518772cc81" providerId="ADAL" clId="{715D14CA-482E-4D50-A91C-6BB6F3B4BBFE}" dt="2023-09-14T09:32:13.766" v="2975" actId="20577"/>
        <pc:sldMkLst>
          <pc:docMk/>
          <pc:sldMk cId="2439395582" sldId="331"/>
        </pc:sldMkLst>
        <pc:spChg chg="mod">
          <ac:chgData name="吕奇正" userId="b31810f2-8207-4246-8105-f8518772cc81" providerId="ADAL" clId="{715D14CA-482E-4D50-A91C-6BB6F3B4BBFE}" dt="2023-09-14T09:32:13.766" v="2975" actId="20577"/>
          <ac:spMkLst>
            <pc:docMk/>
            <pc:sldMk cId="2439395582" sldId="331"/>
            <ac:spMk id="4" creationId="{5AB5DC75-5E58-BB61-31D5-AC6F25B7B6D4}"/>
          </ac:spMkLst>
        </pc:spChg>
      </pc:sldChg>
      <pc:sldChg chg="addSp delSp modSp mod modAnim">
        <pc:chgData name="吕奇正" userId="b31810f2-8207-4246-8105-f8518772cc81" providerId="ADAL" clId="{715D14CA-482E-4D50-A91C-6BB6F3B4BBFE}" dt="2023-09-14T05:27:07.301" v="1414" actId="20577"/>
        <pc:sldMkLst>
          <pc:docMk/>
          <pc:sldMk cId="480366460" sldId="334"/>
        </pc:sldMkLst>
        <pc:spChg chg="mod">
          <ac:chgData name="吕奇正" userId="b31810f2-8207-4246-8105-f8518772cc81" providerId="ADAL" clId="{715D14CA-482E-4D50-A91C-6BB6F3B4BBFE}" dt="2023-09-14T05:27:07.301" v="1414" actId="20577"/>
          <ac:spMkLst>
            <pc:docMk/>
            <pc:sldMk cId="480366460" sldId="334"/>
            <ac:spMk id="2" creationId="{00000000-0000-0000-0000-000000000000}"/>
          </ac:spMkLst>
        </pc:spChg>
        <pc:spChg chg="mod">
          <ac:chgData name="吕奇正" userId="b31810f2-8207-4246-8105-f8518772cc81" providerId="ADAL" clId="{715D14CA-482E-4D50-A91C-6BB6F3B4BBFE}" dt="2023-09-13T13:39:59.776" v="6" actId="14100"/>
          <ac:spMkLst>
            <pc:docMk/>
            <pc:sldMk cId="480366460" sldId="334"/>
            <ac:spMk id="3" creationId="{00000000-0000-0000-0000-000000000000}"/>
          </ac:spMkLst>
        </pc:spChg>
        <pc:spChg chg="add del">
          <ac:chgData name="吕奇正" userId="b31810f2-8207-4246-8105-f8518772cc81" providerId="ADAL" clId="{715D14CA-482E-4D50-A91C-6BB6F3B4BBFE}" dt="2023-09-13T13:40:02.310" v="8" actId="22"/>
          <ac:spMkLst>
            <pc:docMk/>
            <pc:sldMk cId="480366460" sldId="334"/>
            <ac:spMk id="10" creationId="{CD06B803-3534-BC01-B55C-57198888DC29}"/>
          </ac:spMkLst>
        </pc:spChg>
        <pc:spChg chg="add mod">
          <ac:chgData name="吕奇正" userId="b31810f2-8207-4246-8105-f8518772cc81" providerId="ADAL" clId="{715D14CA-482E-4D50-A91C-6BB6F3B4BBFE}" dt="2023-09-13T13:40:42.271" v="19" actId="1076"/>
          <ac:spMkLst>
            <pc:docMk/>
            <pc:sldMk cId="480366460" sldId="334"/>
            <ac:spMk id="12" creationId="{12A2AB9E-C802-E4C3-CBC8-094ADDD8E006}"/>
          </ac:spMkLst>
        </pc:spChg>
        <pc:spChg chg="add mod">
          <ac:chgData name="吕奇正" userId="b31810f2-8207-4246-8105-f8518772cc81" providerId="ADAL" clId="{715D14CA-482E-4D50-A91C-6BB6F3B4BBFE}" dt="2023-09-13T14:37:16.063" v="107" actId="1076"/>
          <ac:spMkLst>
            <pc:docMk/>
            <pc:sldMk cId="480366460" sldId="334"/>
            <ac:spMk id="14" creationId="{35C14471-95B6-76D9-1DAF-55C6D1172233}"/>
          </ac:spMkLst>
        </pc:spChg>
        <pc:picChg chg="del">
          <ac:chgData name="吕奇正" userId="b31810f2-8207-4246-8105-f8518772cc81" providerId="ADAL" clId="{715D14CA-482E-4D50-A91C-6BB6F3B4BBFE}" dt="2023-09-13T13:41:04.903" v="21" actId="478"/>
          <ac:picMkLst>
            <pc:docMk/>
            <pc:sldMk cId="480366460" sldId="334"/>
            <ac:picMk id="5" creationId="{8898B62C-F081-196E-3AD7-CB4BE2CFEF12}"/>
          </ac:picMkLst>
        </pc:picChg>
        <pc:picChg chg="del">
          <ac:chgData name="吕奇正" userId="b31810f2-8207-4246-8105-f8518772cc81" providerId="ADAL" clId="{715D14CA-482E-4D50-A91C-6BB6F3B4BBFE}" dt="2023-09-13T13:41:04.903" v="21" actId="478"/>
          <ac:picMkLst>
            <pc:docMk/>
            <pc:sldMk cId="480366460" sldId="334"/>
            <ac:picMk id="6" creationId="{F02D2A22-26A0-E454-4FEB-5D858F31351F}"/>
          </ac:picMkLst>
        </pc:picChg>
        <pc:picChg chg="del">
          <ac:chgData name="吕奇正" userId="b31810f2-8207-4246-8105-f8518772cc81" providerId="ADAL" clId="{715D14CA-482E-4D50-A91C-6BB6F3B4BBFE}" dt="2023-09-13T13:41:04.903" v="21" actId="478"/>
          <ac:picMkLst>
            <pc:docMk/>
            <pc:sldMk cId="480366460" sldId="334"/>
            <ac:picMk id="7" creationId="{E5EB4162-DE97-0B44-ACB4-79532D5B9BCD}"/>
          </ac:picMkLst>
        </pc:picChg>
        <pc:picChg chg="del">
          <ac:chgData name="吕奇正" userId="b31810f2-8207-4246-8105-f8518772cc81" providerId="ADAL" clId="{715D14CA-482E-4D50-A91C-6BB6F3B4BBFE}" dt="2023-09-13T13:41:04.903" v="21" actId="478"/>
          <ac:picMkLst>
            <pc:docMk/>
            <pc:sldMk cId="480366460" sldId="334"/>
            <ac:picMk id="8" creationId="{D187F6D1-AF30-4FE7-3B77-6E9639679EDF}"/>
          </ac:picMkLst>
        </pc:picChg>
      </pc:sldChg>
      <pc:sldChg chg="modSp mod">
        <pc:chgData name="吕奇正" userId="b31810f2-8207-4246-8105-f8518772cc81" providerId="ADAL" clId="{715D14CA-482E-4D50-A91C-6BB6F3B4BBFE}" dt="2023-09-13T15:43:29.112" v="167" actId="20577"/>
        <pc:sldMkLst>
          <pc:docMk/>
          <pc:sldMk cId="3466633986" sldId="337"/>
        </pc:sldMkLst>
        <pc:spChg chg="mod">
          <ac:chgData name="吕奇正" userId="b31810f2-8207-4246-8105-f8518772cc81" providerId="ADAL" clId="{715D14CA-482E-4D50-A91C-6BB6F3B4BBFE}" dt="2023-09-13T15:43:29.112" v="167" actId="20577"/>
          <ac:spMkLst>
            <pc:docMk/>
            <pc:sldMk cId="3466633986" sldId="337"/>
            <ac:spMk id="4" creationId="{5AB5DC75-5E58-BB61-31D5-AC6F25B7B6D4}"/>
          </ac:spMkLst>
        </pc:spChg>
      </pc:sldChg>
      <pc:sldChg chg="modSp mod">
        <pc:chgData name="吕奇正" userId="b31810f2-8207-4246-8105-f8518772cc81" providerId="ADAL" clId="{715D14CA-482E-4D50-A91C-6BB6F3B4BBFE}" dt="2023-09-13T14:36:57.463" v="105" actId="20577"/>
        <pc:sldMkLst>
          <pc:docMk/>
          <pc:sldMk cId="944417484" sldId="338"/>
        </pc:sldMkLst>
        <pc:spChg chg="mod">
          <ac:chgData name="吕奇正" userId="b31810f2-8207-4246-8105-f8518772cc81" providerId="ADAL" clId="{715D14CA-482E-4D50-A91C-6BB6F3B4BBFE}" dt="2023-09-13T14:36:57.463" v="105" actId="20577"/>
          <ac:spMkLst>
            <pc:docMk/>
            <pc:sldMk cId="944417484" sldId="338"/>
            <ac:spMk id="4" creationId="{5AB5DC75-5E58-BB61-31D5-AC6F25B7B6D4}"/>
          </ac:spMkLst>
        </pc:spChg>
      </pc:sldChg>
      <pc:sldChg chg="modSp mod">
        <pc:chgData name="吕奇正" userId="b31810f2-8207-4246-8105-f8518772cc81" providerId="ADAL" clId="{715D14CA-482E-4D50-A91C-6BB6F3B4BBFE}" dt="2023-09-13T15:43:24.962" v="166" actId="20577"/>
        <pc:sldMkLst>
          <pc:docMk/>
          <pc:sldMk cId="2906141744" sldId="339"/>
        </pc:sldMkLst>
        <pc:spChg chg="mod">
          <ac:chgData name="吕奇正" userId="b31810f2-8207-4246-8105-f8518772cc81" providerId="ADAL" clId="{715D14CA-482E-4D50-A91C-6BB6F3B4BBFE}" dt="2023-09-13T15:43:24.962" v="166" actId="20577"/>
          <ac:spMkLst>
            <pc:docMk/>
            <pc:sldMk cId="2906141744" sldId="339"/>
            <ac:spMk id="4" creationId="{5AB5DC75-5E58-BB61-31D5-AC6F25B7B6D4}"/>
          </ac:spMkLst>
        </pc:spChg>
      </pc:sldChg>
      <pc:sldChg chg="modSp mod delCm">
        <pc:chgData name="吕奇正" userId="b31810f2-8207-4246-8105-f8518772cc81" providerId="ADAL" clId="{715D14CA-482E-4D50-A91C-6BB6F3B4BBFE}" dt="2023-09-14T08:30:56.641" v="2778" actId="20577"/>
        <pc:sldMkLst>
          <pc:docMk/>
          <pc:sldMk cId="1608160830" sldId="340"/>
        </pc:sldMkLst>
        <pc:spChg chg="mod">
          <ac:chgData name="吕奇正" userId="b31810f2-8207-4246-8105-f8518772cc81" providerId="ADAL" clId="{715D14CA-482E-4D50-A91C-6BB6F3B4BBFE}" dt="2023-09-14T08:30:56.641" v="2778" actId="20577"/>
          <ac:spMkLst>
            <pc:docMk/>
            <pc:sldMk cId="1608160830" sldId="340"/>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吕奇正" userId="b31810f2-8207-4246-8105-f8518772cc81" providerId="ADAL" clId="{715D14CA-482E-4D50-A91C-6BB6F3B4BBFE}" dt="2023-09-13T16:23:54.081" v="269"/>
              <pc2:cmMkLst xmlns:pc2="http://schemas.microsoft.com/office/powerpoint/2019/9/main/command">
                <pc:docMk/>
                <pc:sldMk cId="1608160830" sldId="340"/>
                <pc2:cmMk id="{1983CD43-76E8-4217-9C20-8BDE1C5E3E30}"/>
              </pc2:cmMkLst>
            </pc226:cmChg>
          </p:ext>
        </pc:extLst>
      </pc:sldChg>
      <pc:sldChg chg="modSp mod modNotesTx">
        <pc:chgData name="吕奇正" userId="b31810f2-8207-4246-8105-f8518772cc81" providerId="ADAL" clId="{715D14CA-482E-4D50-A91C-6BB6F3B4BBFE}" dt="2023-09-14T09:18:53.581" v="2902" actId="20577"/>
        <pc:sldMkLst>
          <pc:docMk/>
          <pc:sldMk cId="332497680" sldId="342"/>
        </pc:sldMkLst>
        <pc:spChg chg="mod">
          <ac:chgData name="吕奇正" userId="b31810f2-8207-4246-8105-f8518772cc81" providerId="ADAL" clId="{715D14CA-482E-4D50-A91C-6BB6F3B4BBFE}" dt="2023-09-13T13:43:47.391" v="94" actId="20577"/>
          <ac:spMkLst>
            <pc:docMk/>
            <pc:sldMk cId="332497680" sldId="342"/>
            <ac:spMk id="2" creationId="{00000000-0000-0000-0000-000000000000}"/>
          </ac:spMkLst>
        </pc:spChg>
        <pc:spChg chg="mod">
          <ac:chgData name="吕奇正" userId="b31810f2-8207-4246-8105-f8518772cc81" providerId="ADAL" clId="{715D14CA-482E-4D50-A91C-6BB6F3B4BBFE}" dt="2023-09-14T09:18:53.581" v="2902" actId="20577"/>
          <ac:spMkLst>
            <pc:docMk/>
            <pc:sldMk cId="332497680" sldId="342"/>
            <ac:spMk id="3" creationId="{00000000-0000-0000-0000-000000000000}"/>
          </ac:spMkLst>
        </pc:spChg>
      </pc:sldChg>
      <pc:sldChg chg="delCm">
        <pc:chgData name="吕奇正" userId="b31810f2-8207-4246-8105-f8518772cc81" providerId="ADAL" clId="{715D14CA-482E-4D50-A91C-6BB6F3B4BBFE}" dt="2023-09-13T15:21:46.998" v="165"/>
        <pc:sldMkLst>
          <pc:docMk/>
          <pc:sldMk cId="743931847" sldId="343"/>
        </pc:sldMkLst>
        <pc:extLst>
          <p:ext xmlns:p="http://schemas.openxmlformats.org/presentationml/2006/main" uri="{D6D511B9-2390-475A-947B-AFAB55BFBCF1}">
            <pc226:cmChg xmlns:pc226="http://schemas.microsoft.com/office/powerpoint/2022/06/main/command" chg="del">
              <pc226:chgData name="吕奇正" userId="b31810f2-8207-4246-8105-f8518772cc81" providerId="ADAL" clId="{715D14CA-482E-4D50-A91C-6BB6F3B4BBFE}" dt="2023-09-13T15:21:46.998" v="165"/>
              <pc2:cmMkLst xmlns:pc2="http://schemas.microsoft.com/office/powerpoint/2019/9/main/command">
                <pc:docMk/>
                <pc:sldMk cId="743931847" sldId="343"/>
                <pc2:cmMk id="{F8AEB995-8EE4-41BE-A228-CD3B4190E77A}"/>
              </pc2:cmMkLst>
            </pc226:cmChg>
          </p:ext>
        </pc:extLst>
      </pc:sldChg>
      <pc:sldChg chg="addSp modSp mod modAnim">
        <pc:chgData name="吕奇正" userId="b31810f2-8207-4246-8105-f8518772cc81" providerId="ADAL" clId="{715D14CA-482E-4D50-A91C-6BB6F3B4BBFE}" dt="2023-09-13T14:46:39.435" v="161"/>
        <pc:sldMkLst>
          <pc:docMk/>
          <pc:sldMk cId="4142831615" sldId="345"/>
        </pc:sldMkLst>
        <pc:spChg chg="mod">
          <ac:chgData name="吕奇正" userId="b31810f2-8207-4246-8105-f8518772cc81" providerId="ADAL" clId="{715D14CA-482E-4D50-A91C-6BB6F3B4BBFE}" dt="2023-09-13T14:42:28.260" v="131" actId="113"/>
          <ac:spMkLst>
            <pc:docMk/>
            <pc:sldMk cId="4142831615" sldId="345"/>
            <ac:spMk id="2" creationId="{00000000-0000-0000-0000-000000000000}"/>
          </ac:spMkLst>
        </pc:spChg>
        <pc:spChg chg="mod">
          <ac:chgData name="吕奇正" userId="b31810f2-8207-4246-8105-f8518772cc81" providerId="ADAL" clId="{715D14CA-482E-4D50-A91C-6BB6F3B4BBFE}" dt="2023-09-13T14:42:37.054" v="135" actId="14100"/>
          <ac:spMkLst>
            <pc:docMk/>
            <pc:sldMk cId="4142831615" sldId="345"/>
            <ac:spMk id="3" creationId="{00000000-0000-0000-0000-000000000000}"/>
          </ac:spMkLst>
        </pc:spChg>
        <pc:picChg chg="add mod">
          <ac:chgData name="吕奇正" userId="b31810f2-8207-4246-8105-f8518772cc81" providerId="ADAL" clId="{715D14CA-482E-4D50-A91C-6BB6F3B4BBFE}" dt="2023-09-13T14:45:43.220" v="150" actId="1076"/>
          <ac:picMkLst>
            <pc:docMk/>
            <pc:sldMk cId="4142831615" sldId="345"/>
            <ac:picMk id="6" creationId="{845D6F98-FB8A-FC52-898A-951DC1338627}"/>
          </ac:picMkLst>
        </pc:picChg>
        <pc:picChg chg="add mod">
          <ac:chgData name="吕奇正" userId="b31810f2-8207-4246-8105-f8518772cc81" providerId="ADAL" clId="{715D14CA-482E-4D50-A91C-6BB6F3B4BBFE}" dt="2023-09-13T14:45:49.459" v="153" actId="1076"/>
          <ac:picMkLst>
            <pc:docMk/>
            <pc:sldMk cId="4142831615" sldId="345"/>
            <ac:picMk id="8" creationId="{4B121DDF-91A6-BD3B-273F-F94482250B54}"/>
          </ac:picMkLst>
        </pc:picChg>
        <pc:picChg chg="add mod">
          <ac:chgData name="吕奇正" userId="b31810f2-8207-4246-8105-f8518772cc81" providerId="ADAL" clId="{715D14CA-482E-4D50-A91C-6BB6F3B4BBFE}" dt="2023-09-13T14:46:31.459" v="158" actId="1076"/>
          <ac:picMkLst>
            <pc:docMk/>
            <pc:sldMk cId="4142831615" sldId="345"/>
            <ac:picMk id="10" creationId="{E8B9EF4A-6C31-003F-14F6-749DEB84BE76}"/>
          </ac:picMkLst>
        </pc:picChg>
      </pc:sldChg>
      <pc:sldChg chg="modSp mod modAnim modNotesTx">
        <pc:chgData name="吕奇正" userId="b31810f2-8207-4246-8105-f8518772cc81" providerId="ADAL" clId="{715D14CA-482E-4D50-A91C-6BB6F3B4BBFE}" dt="2023-09-14T08:01:05.816" v="2272" actId="20577"/>
        <pc:sldMkLst>
          <pc:docMk/>
          <pc:sldMk cId="1561112096" sldId="349"/>
        </pc:sldMkLst>
        <pc:spChg chg="mod">
          <ac:chgData name="吕奇正" userId="b31810f2-8207-4246-8105-f8518772cc81" providerId="ADAL" clId="{715D14CA-482E-4D50-A91C-6BB6F3B4BBFE}" dt="2023-09-14T08:01:05.816" v="2272" actId="20577"/>
          <ac:spMkLst>
            <pc:docMk/>
            <pc:sldMk cId="1561112096" sldId="349"/>
            <ac:spMk id="3" creationId="{00000000-0000-0000-0000-000000000000}"/>
          </ac:spMkLst>
        </pc:spChg>
        <pc:graphicFrameChg chg="mod">
          <ac:chgData name="吕奇正" userId="b31810f2-8207-4246-8105-f8518772cc81" providerId="ADAL" clId="{715D14CA-482E-4D50-A91C-6BB6F3B4BBFE}" dt="2023-09-14T07:52:36.781" v="2153" actId="20577"/>
          <ac:graphicFrameMkLst>
            <pc:docMk/>
            <pc:sldMk cId="1561112096" sldId="349"/>
            <ac:graphicFrameMk id="5" creationId="{5B7C020B-FCB4-7779-57AF-C9794D486798}"/>
          </ac:graphicFrameMkLst>
        </pc:graphicFrameChg>
      </pc:sldChg>
      <pc:sldChg chg="modAnim">
        <pc:chgData name="吕奇正" userId="b31810f2-8207-4246-8105-f8518772cc81" providerId="ADAL" clId="{715D14CA-482E-4D50-A91C-6BB6F3B4BBFE}" dt="2023-09-13T13:42:41.623" v="53"/>
        <pc:sldMkLst>
          <pc:docMk/>
          <pc:sldMk cId="729784368" sldId="350"/>
        </pc:sldMkLst>
      </pc:sldChg>
      <pc:sldChg chg="modSp mod">
        <pc:chgData name="吕奇正" userId="b31810f2-8207-4246-8105-f8518772cc81" providerId="ADAL" clId="{715D14CA-482E-4D50-A91C-6BB6F3B4BBFE}" dt="2023-09-14T08:20:46.652" v="2609" actId="27636"/>
        <pc:sldMkLst>
          <pc:docMk/>
          <pc:sldMk cId="2906615827" sldId="352"/>
        </pc:sldMkLst>
        <pc:spChg chg="mod">
          <ac:chgData name="吕奇正" userId="b31810f2-8207-4246-8105-f8518772cc81" providerId="ADAL" clId="{715D14CA-482E-4D50-A91C-6BB6F3B4BBFE}" dt="2023-09-14T08:15:05.291" v="2421" actId="20577"/>
          <ac:spMkLst>
            <pc:docMk/>
            <pc:sldMk cId="2906615827" sldId="352"/>
            <ac:spMk id="2" creationId="{00000000-0000-0000-0000-000000000000}"/>
          </ac:spMkLst>
        </pc:spChg>
        <pc:spChg chg="mod">
          <ac:chgData name="吕奇正" userId="b31810f2-8207-4246-8105-f8518772cc81" providerId="ADAL" clId="{715D14CA-482E-4D50-A91C-6BB6F3B4BBFE}" dt="2023-09-14T08:20:46.652" v="2609" actId="27636"/>
          <ac:spMkLst>
            <pc:docMk/>
            <pc:sldMk cId="2906615827" sldId="352"/>
            <ac:spMk id="3" creationId="{00000000-0000-0000-0000-000000000000}"/>
          </ac:spMkLst>
        </pc:spChg>
      </pc:sldChg>
      <pc:sldChg chg="modSp mod">
        <pc:chgData name="吕奇正" userId="b31810f2-8207-4246-8105-f8518772cc81" providerId="ADAL" clId="{715D14CA-482E-4D50-A91C-6BB6F3B4BBFE}" dt="2023-09-13T16:15:48.341" v="212" actId="20577"/>
        <pc:sldMkLst>
          <pc:docMk/>
          <pc:sldMk cId="2291073539" sldId="354"/>
        </pc:sldMkLst>
        <pc:spChg chg="mod">
          <ac:chgData name="吕奇正" userId="b31810f2-8207-4246-8105-f8518772cc81" providerId="ADAL" clId="{715D14CA-482E-4D50-A91C-6BB6F3B4BBFE}" dt="2023-09-13T16:15:48.341" v="212" actId="20577"/>
          <ac:spMkLst>
            <pc:docMk/>
            <pc:sldMk cId="2291073539" sldId="354"/>
            <ac:spMk id="3" creationId="{00000000-0000-0000-0000-000000000000}"/>
          </ac:spMkLst>
        </pc:spChg>
      </pc:sldChg>
      <pc:sldChg chg="del">
        <pc:chgData name="吕奇正" userId="b31810f2-8207-4246-8105-f8518772cc81" providerId="ADAL" clId="{715D14CA-482E-4D50-A91C-6BB6F3B4BBFE}" dt="2023-09-13T14:48:28.576" v="162" actId="47"/>
        <pc:sldMkLst>
          <pc:docMk/>
          <pc:sldMk cId="0" sldId="7283"/>
        </pc:sldMkLst>
      </pc:sldChg>
      <pc:sldChg chg="modSp mod">
        <pc:chgData name="吕奇正" userId="b31810f2-8207-4246-8105-f8518772cc81" providerId="ADAL" clId="{715D14CA-482E-4D50-A91C-6BB6F3B4BBFE}" dt="2023-09-14T03:59:34.960" v="455" actId="20577"/>
        <pc:sldMkLst>
          <pc:docMk/>
          <pc:sldMk cId="3439812085" sldId="7525"/>
        </pc:sldMkLst>
        <pc:spChg chg="mod">
          <ac:chgData name="吕奇正" userId="b31810f2-8207-4246-8105-f8518772cc81" providerId="ADAL" clId="{715D14CA-482E-4D50-A91C-6BB6F3B4BBFE}" dt="2023-09-14T03:59:34.960" v="455" actId="20577"/>
          <ac:spMkLst>
            <pc:docMk/>
            <pc:sldMk cId="3439812085" sldId="7525"/>
            <ac:spMk id="3" creationId="{00000000-0000-0000-0000-000000000000}"/>
          </ac:spMkLst>
        </pc:spChg>
      </pc:sldChg>
      <pc:sldChg chg="modSp mod">
        <pc:chgData name="吕奇正" userId="b31810f2-8207-4246-8105-f8518772cc81" providerId="ADAL" clId="{715D14CA-482E-4D50-A91C-6BB6F3B4BBFE}" dt="2023-09-14T08:10:52.736" v="2282" actId="1076"/>
        <pc:sldMkLst>
          <pc:docMk/>
          <pc:sldMk cId="3923623693" sldId="7530"/>
        </pc:sldMkLst>
        <pc:spChg chg="mod">
          <ac:chgData name="吕奇正" userId="b31810f2-8207-4246-8105-f8518772cc81" providerId="ADAL" clId="{715D14CA-482E-4D50-A91C-6BB6F3B4BBFE}" dt="2023-09-14T08:10:52.736" v="2282" actId="1076"/>
          <ac:spMkLst>
            <pc:docMk/>
            <pc:sldMk cId="3923623693" sldId="7530"/>
            <ac:spMk id="3" creationId="{00000000-0000-0000-0000-000000000000}"/>
          </ac:spMkLst>
        </pc:spChg>
      </pc:sldChg>
      <pc:sldChg chg="modNotesTx">
        <pc:chgData name="吕奇正" userId="b31810f2-8207-4246-8105-f8518772cc81" providerId="ADAL" clId="{715D14CA-482E-4D50-A91C-6BB6F3B4BBFE}" dt="2023-09-13T14:48:48.846" v="163"/>
        <pc:sldMkLst>
          <pc:docMk/>
          <pc:sldMk cId="606725848" sldId="7531"/>
        </pc:sldMkLst>
      </pc:sldChg>
      <pc:sldChg chg="modSp mod delCm modNotesTx">
        <pc:chgData name="吕奇正" userId="b31810f2-8207-4246-8105-f8518772cc81" providerId="ADAL" clId="{715D14CA-482E-4D50-A91C-6BB6F3B4BBFE}" dt="2023-09-14T09:07:41.369" v="2877" actId="27636"/>
        <pc:sldMkLst>
          <pc:docMk/>
          <pc:sldMk cId="4027670910" sldId="7533"/>
        </pc:sldMkLst>
        <pc:spChg chg="mod">
          <ac:chgData name="吕奇正" userId="b31810f2-8207-4246-8105-f8518772cc81" providerId="ADAL" clId="{715D14CA-482E-4D50-A91C-6BB6F3B4BBFE}" dt="2023-09-14T09:07:41.369" v="2877" actId="27636"/>
          <ac:spMkLst>
            <pc:docMk/>
            <pc:sldMk cId="4027670910" sldId="7533"/>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吕奇正" userId="b31810f2-8207-4246-8105-f8518772cc81" providerId="ADAL" clId="{715D14CA-482E-4D50-A91C-6BB6F3B4BBFE}" dt="2023-09-13T13:41:39.119" v="22"/>
              <pc2:cmMkLst xmlns:pc2="http://schemas.microsoft.com/office/powerpoint/2019/9/main/command">
                <pc:docMk/>
                <pc:sldMk cId="4027670910" sldId="7533"/>
                <pc2:cmMk id="{C393FEC8-610C-4F93-AA94-D744A94B59C1}"/>
              </pc2:cmMkLst>
            </pc226:cmChg>
          </p:ext>
        </pc:extLst>
      </pc:sldChg>
      <pc:sldChg chg="addSp delSp modSp mod">
        <pc:chgData name="吕奇正" userId="b31810f2-8207-4246-8105-f8518772cc81" providerId="ADAL" clId="{715D14CA-482E-4D50-A91C-6BB6F3B4BBFE}" dt="2023-09-14T08:18:08.461" v="2575" actId="113"/>
        <pc:sldMkLst>
          <pc:docMk/>
          <pc:sldMk cId="3698693334" sldId="7534"/>
        </pc:sldMkLst>
        <pc:spChg chg="mod">
          <ac:chgData name="吕奇正" userId="b31810f2-8207-4246-8105-f8518772cc81" providerId="ADAL" clId="{715D14CA-482E-4D50-A91C-6BB6F3B4BBFE}" dt="2023-09-13T16:23:37.420" v="267" actId="20577"/>
          <ac:spMkLst>
            <pc:docMk/>
            <pc:sldMk cId="3698693334" sldId="7534"/>
            <ac:spMk id="2" creationId="{00000000-0000-0000-0000-000000000000}"/>
          </ac:spMkLst>
        </pc:spChg>
        <pc:spChg chg="mod">
          <ac:chgData name="吕奇正" userId="b31810f2-8207-4246-8105-f8518772cc81" providerId="ADAL" clId="{715D14CA-482E-4D50-A91C-6BB6F3B4BBFE}" dt="2023-09-14T08:18:08.461" v="2575" actId="113"/>
          <ac:spMkLst>
            <pc:docMk/>
            <pc:sldMk cId="3698693334" sldId="7534"/>
            <ac:spMk id="3" creationId="{00000000-0000-0000-0000-000000000000}"/>
          </ac:spMkLst>
        </pc:spChg>
        <pc:spChg chg="add del">
          <ac:chgData name="吕奇正" userId="b31810f2-8207-4246-8105-f8518772cc81" providerId="ADAL" clId="{715D14CA-482E-4D50-A91C-6BB6F3B4BBFE}" dt="2023-09-14T08:16:34.349" v="2566" actId="22"/>
          <ac:spMkLst>
            <pc:docMk/>
            <pc:sldMk cId="3698693334" sldId="7534"/>
            <ac:spMk id="6" creationId="{F7E33373-C15E-773C-4A27-8585356B9F96}"/>
          </ac:spMkLst>
        </pc:spChg>
        <pc:spChg chg="add del mod">
          <ac:chgData name="吕奇正" userId="b31810f2-8207-4246-8105-f8518772cc81" providerId="ADAL" clId="{715D14CA-482E-4D50-A91C-6BB6F3B4BBFE}" dt="2023-09-14T08:16:42.769" v="2572" actId="22"/>
          <ac:spMkLst>
            <pc:docMk/>
            <pc:sldMk cId="3698693334" sldId="7534"/>
            <ac:spMk id="8" creationId="{488855AD-54A8-07ED-E3A4-413D6E1BEC65}"/>
          </ac:spMkLst>
        </pc:spChg>
      </pc:sldChg>
      <pc:sldChg chg="modSp modAnim modNotesTx">
        <pc:chgData name="吕奇正" userId="b31810f2-8207-4246-8105-f8518772cc81" providerId="ADAL" clId="{715D14CA-482E-4D50-A91C-6BB6F3B4BBFE}" dt="2023-09-14T07:32:51.475" v="1623" actId="20577"/>
        <pc:sldMkLst>
          <pc:docMk/>
          <pc:sldMk cId="2562189670" sldId="7535"/>
        </pc:sldMkLst>
        <pc:graphicFrameChg chg="mod">
          <ac:chgData name="吕奇正" userId="b31810f2-8207-4246-8105-f8518772cc81" providerId="ADAL" clId="{715D14CA-482E-4D50-A91C-6BB6F3B4BBFE}" dt="2023-09-14T07:32:51.475" v="1623" actId="20577"/>
          <ac:graphicFrameMkLst>
            <pc:docMk/>
            <pc:sldMk cId="2562189670" sldId="7535"/>
            <ac:graphicFrameMk id="5" creationId="{91B602AB-C553-148D-15FD-222C58B7E1AA}"/>
          </ac:graphicFrameMkLst>
        </pc:graphicFrameChg>
      </pc:sldChg>
      <pc:sldChg chg="modSp mod">
        <pc:chgData name="吕奇正" userId="b31810f2-8207-4246-8105-f8518772cc81" providerId="ADAL" clId="{715D14CA-482E-4D50-A91C-6BB6F3B4BBFE}" dt="2023-09-14T08:28:57.056" v="2756" actId="20577"/>
        <pc:sldMkLst>
          <pc:docMk/>
          <pc:sldMk cId="4284671113" sldId="7536"/>
        </pc:sldMkLst>
        <pc:spChg chg="mod">
          <ac:chgData name="吕奇正" userId="b31810f2-8207-4246-8105-f8518772cc81" providerId="ADAL" clId="{715D14CA-482E-4D50-A91C-6BB6F3B4BBFE}" dt="2023-09-14T08:28:57.056" v="2756" actId="20577"/>
          <ac:spMkLst>
            <pc:docMk/>
            <pc:sldMk cId="4284671113" sldId="7536"/>
            <ac:spMk id="3" creationId="{00000000-0000-0000-0000-000000000000}"/>
          </ac:spMkLst>
        </pc:spChg>
      </pc:sldChg>
      <pc:sldChg chg="ord">
        <pc:chgData name="吕奇正" userId="b31810f2-8207-4246-8105-f8518772cc81" providerId="ADAL" clId="{715D14CA-482E-4D50-A91C-6BB6F3B4BBFE}" dt="2023-09-14T04:00:01.385" v="456" actId="20578"/>
        <pc:sldMkLst>
          <pc:docMk/>
          <pc:sldMk cId="2547942562" sldId="7539"/>
        </pc:sldMkLst>
      </pc:sldChg>
      <pc:sldChg chg="addSp modSp add mod">
        <pc:chgData name="吕奇正" userId="b31810f2-8207-4246-8105-f8518772cc81" providerId="ADAL" clId="{715D14CA-482E-4D50-A91C-6BB6F3B4BBFE}" dt="2023-09-14T01:22:59.892" v="288" actId="20577"/>
        <pc:sldMkLst>
          <pc:docMk/>
          <pc:sldMk cId="14204139" sldId="7540"/>
        </pc:sldMkLst>
        <pc:spChg chg="mod">
          <ac:chgData name="吕奇正" userId="b31810f2-8207-4246-8105-f8518772cc81" providerId="ADAL" clId="{715D14CA-482E-4D50-A91C-6BB6F3B4BBFE}" dt="2023-09-13T14:42:19.289" v="125" actId="113"/>
          <ac:spMkLst>
            <pc:docMk/>
            <pc:sldMk cId="14204139" sldId="7540"/>
            <ac:spMk id="2" creationId="{00000000-0000-0000-0000-000000000000}"/>
          </ac:spMkLst>
        </pc:spChg>
        <pc:spChg chg="mod">
          <ac:chgData name="吕奇正" userId="b31810f2-8207-4246-8105-f8518772cc81" providerId="ADAL" clId="{715D14CA-482E-4D50-A91C-6BB6F3B4BBFE}" dt="2023-09-14T01:22:59.892" v="288" actId="20577"/>
          <ac:spMkLst>
            <pc:docMk/>
            <pc:sldMk cId="14204139" sldId="7540"/>
            <ac:spMk id="3" creationId="{00000000-0000-0000-0000-000000000000}"/>
          </ac:spMkLst>
        </pc:spChg>
        <pc:picChg chg="add mod">
          <ac:chgData name="吕奇正" userId="b31810f2-8207-4246-8105-f8518772cc81" providerId="ADAL" clId="{715D14CA-482E-4D50-A91C-6BB6F3B4BBFE}" dt="2023-09-13T14:43:54.664" v="140" actId="14100"/>
          <ac:picMkLst>
            <pc:docMk/>
            <pc:sldMk cId="14204139" sldId="7540"/>
            <ac:picMk id="6" creationId="{A7FDCF7A-1176-BDBA-C7AC-E84346134D01}"/>
          </ac:picMkLst>
        </pc:picChg>
      </pc:sldChg>
      <pc:sldChg chg="addSp delSp modSp add mod modNotesTx">
        <pc:chgData name="吕奇正" userId="b31810f2-8207-4246-8105-f8518772cc81" providerId="ADAL" clId="{715D14CA-482E-4D50-A91C-6BB6F3B4BBFE}" dt="2023-09-14T05:26:16.499" v="1398" actId="478"/>
        <pc:sldMkLst>
          <pc:docMk/>
          <pc:sldMk cId="1592756369" sldId="7541"/>
        </pc:sldMkLst>
        <pc:spChg chg="mod">
          <ac:chgData name="吕奇正" userId="b31810f2-8207-4246-8105-f8518772cc81" providerId="ADAL" clId="{715D14CA-482E-4D50-A91C-6BB6F3B4BBFE}" dt="2023-09-14T03:51:16.684" v="313" actId="20577"/>
          <ac:spMkLst>
            <pc:docMk/>
            <pc:sldMk cId="1592756369" sldId="7541"/>
            <ac:spMk id="2" creationId="{00000000-0000-0000-0000-000000000000}"/>
          </ac:spMkLst>
        </pc:spChg>
        <pc:spChg chg="del mod">
          <ac:chgData name="吕奇正" userId="b31810f2-8207-4246-8105-f8518772cc81" providerId="ADAL" clId="{715D14CA-482E-4D50-A91C-6BB6F3B4BBFE}" dt="2023-09-14T05:19:27.010" v="799"/>
          <ac:spMkLst>
            <pc:docMk/>
            <pc:sldMk cId="1592756369" sldId="7541"/>
            <ac:spMk id="3" creationId="{00000000-0000-0000-0000-000000000000}"/>
          </ac:spMkLst>
        </pc:spChg>
        <pc:spChg chg="add mod">
          <ac:chgData name="吕奇正" userId="b31810f2-8207-4246-8105-f8518772cc81" providerId="ADAL" clId="{715D14CA-482E-4D50-A91C-6BB6F3B4BBFE}" dt="2023-09-14T05:26:13.893" v="1397" actId="20577"/>
          <ac:spMkLst>
            <pc:docMk/>
            <pc:sldMk cId="1592756369" sldId="7541"/>
            <ac:spMk id="6" creationId="{038F12E3-96A7-F526-EF9C-63C43C4806EE}"/>
          </ac:spMkLst>
        </pc:spChg>
        <pc:spChg chg="add del mod">
          <ac:chgData name="吕奇正" userId="b31810f2-8207-4246-8105-f8518772cc81" providerId="ADAL" clId="{715D14CA-482E-4D50-A91C-6BB6F3B4BBFE}" dt="2023-09-14T05:22:16.849" v="1046" actId="478"/>
          <ac:spMkLst>
            <pc:docMk/>
            <pc:sldMk cId="1592756369" sldId="7541"/>
            <ac:spMk id="8" creationId="{75FEFB13-0E2F-533F-7DC7-41A3DE3A80DD}"/>
          </ac:spMkLst>
        </pc:spChg>
        <pc:spChg chg="add del mod">
          <ac:chgData name="吕奇正" userId="b31810f2-8207-4246-8105-f8518772cc81" providerId="ADAL" clId="{715D14CA-482E-4D50-A91C-6BB6F3B4BBFE}" dt="2023-09-14T05:26:16.499" v="1398" actId="478"/>
          <ac:spMkLst>
            <pc:docMk/>
            <pc:sldMk cId="1592756369" sldId="7541"/>
            <ac:spMk id="10" creationId="{966D4651-414F-ED69-22D8-3BC0FF035FCB}"/>
          </ac:spMkLst>
        </pc:spChg>
        <pc:picChg chg="add del mod">
          <ac:chgData name="吕奇正" userId="b31810f2-8207-4246-8105-f8518772cc81" providerId="ADAL" clId="{715D14CA-482E-4D50-A91C-6BB6F3B4BBFE}" dt="2023-09-14T05:22:12.995" v="1045" actId="478"/>
          <ac:picMkLst>
            <pc:docMk/>
            <pc:sldMk cId="1592756369" sldId="7541"/>
            <ac:picMk id="5" creationId="{A1386FF4-94E7-66EE-622C-EADD6A2FEA4A}"/>
          </ac:picMkLst>
        </pc:picChg>
      </pc:sldChg>
      <pc:sldChg chg="addSp delSp modSp add mod delAnim">
        <pc:chgData name="吕奇正" userId="b31810f2-8207-4246-8105-f8518772cc81" providerId="ADAL" clId="{715D14CA-482E-4D50-A91C-6BB6F3B4BBFE}" dt="2023-09-14T09:35:36.275" v="2977" actId="113"/>
        <pc:sldMkLst>
          <pc:docMk/>
          <pc:sldMk cId="1516713893" sldId="7542"/>
        </pc:sldMkLst>
        <pc:spChg chg="mod">
          <ac:chgData name="吕奇正" userId="b31810f2-8207-4246-8105-f8518772cc81" providerId="ADAL" clId="{715D14CA-482E-4D50-A91C-6BB6F3B4BBFE}" dt="2023-09-14T03:58:27.601" v="343" actId="20577"/>
          <ac:spMkLst>
            <pc:docMk/>
            <pc:sldMk cId="1516713893" sldId="7542"/>
            <ac:spMk id="2" creationId="{00000000-0000-0000-0000-000000000000}"/>
          </ac:spMkLst>
        </pc:spChg>
        <pc:spChg chg="del">
          <ac:chgData name="吕奇正" userId="b31810f2-8207-4246-8105-f8518772cc81" providerId="ADAL" clId="{715D14CA-482E-4D50-A91C-6BB6F3B4BBFE}" dt="2023-09-14T03:58:19.336" v="318" actId="478"/>
          <ac:spMkLst>
            <pc:docMk/>
            <pc:sldMk cId="1516713893" sldId="7542"/>
            <ac:spMk id="3" creationId="{00000000-0000-0000-0000-000000000000}"/>
          </ac:spMkLst>
        </pc:spChg>
        <pc:spChg chg="add mod">
          <ac:chgData name="吕奇正" userId="b31810f2-8207-4246-8105-f8518772cc81" providerId="ADAL" clId="{715D14CA-482E-4D50-A91C-6BB6F3B4BBFE}" dt="2023-09-14T09:35:36.275" v="2977" actId="113"/>
          <ac:spMkLst>
            <pc:docMk/>
            <pc:sldMk cId="1516713893" sldId="7542"/>
            <ac:spMk id="6" creationId="{5E26CFE5-CE24-3D08-B76B-EB9564C5D738}"/>
          </ac:spMkLst>
        </pc:spChg>
        <pc:spChg chg="del">
          <ac:chgData name="吕奇正" userId="b31810f2-8207-4246-8105-f8518772cc81" providerId="ADAL" clId="{715D14CA-482E-4D50-A91C-6BB6F3B4BBFE}" dt="2023-09-14T03:58:16.417" v="317" actId="478"/>
          <ac:spMkLst>
            <pc:docMk/>
            <pc:sldMk cId="1516713893" sldId="7542"/>
            <ac:spMk id="12" creationId="{12A2AB9E-C802-E4C3-CBC8-094ADDD8E006}"/>
          </ac:spMkLst>
        </pc:spChg>
        <pc:spChg chg="del">
          <ac:chgData name="吕奇正" userId="b31810f2-8207-4246-8105-f8518772cc81" providerId="ADAL" clId="{715D14CA-482E-4D50-A91C-6BB6F3B4BBFE}" dt="2023-09-14T03:58:14.644" v="316" actId="478"/>
          <ac:spMkLst>
            <pc:docMk/>
            <pc:sldMk cId="1516713893" sldId="7542"/>
            <ac:spMk id="14" creationId="{35C14471-95B6-76D9-1DAF-55C6D1172233}"/>
          </ac:spMkLst>
        </pc:spChg>
      </pc:sldChg>
      <pc:sldChg chg="modSp add del mod modNotesTx">
        <pc:chgData name="吕奇正" userId="b31810f2-8207-4246-8105-f8518772cc81" providerId="ADAL" clId="{715D14CA-482E-4D50-A91C-6BB6F3B4BBFE}" dt="2023-09-14T05:06:30.401" v="555" actId="47"/>
        <pc:sldMkLst>
          <pc:docMk/>
          <pc:sldMk cId="1260346172" sldId="7543"/>
        </pc:sldMkLst>
        <pc:spChg chg="mod">
          <ac:chgData name="吕奇正" userId="b31810f2-8207-4246-8105-f8518772cc81" providerId="ADAL" clId="{715D14CA-482E-4D50-A91C-6BB6F3B4BBFE}" dt="2023-09-14T03:59:18.156" v="426" actId="5793"/>
          <ac:spMkLst>
            <pc:docMk/>
            <pc:sldMk cId="1260346172" sldId="7543"/>
            <ac:spMk id="3" creationId="{00000000-0000-0000-0000-000000000000}"/>
          </ac:spMkLst>
        </pc:spChg>
      </pc:sldChg>
      <pc:sldChg chg="modSp add mod">
        <pc:chgData name="吕奇正" userId="b31810f2-8207-4246-8105-f8518772cc81" providerId="ADAL" clId="{715D14CA-482E-4D50-A91C-6BB6F3B4BBFE}" dt="2023-09-14T04:00:56.031" v="493" actId="20577"/>
        <pc:sldMkLst>
          <pc:docMk/>
          <pc:sldMk cId="2612129496" sldId="7544"/>
        </pc:sldMkLst>
        <pc:spChg chg="mod">
          <ac:chgData name="吕奇正" userId="b31810f2-8207-4246-8105-f8518772cc81" providerId="ADAL" clId="{715D14CA-482E-4D50-A91C-6BB6F3B4BBFE}" dt="2023-09-14T04:00:56.031" v="493" actId="20577"/>
          <ac:spMkLst>
            <pc:docMk/>
            <pc:sldMk cId="2612129496" sldId="7544"/>
            <ac:spMk id="4" creationId="{5AB5DC75-5E58-BB61-31D5-AC6F25B7B6D4}"/>
          </ac:spMkLst>
        </pc:spChg>
      </pc:sldChg>
      <pc:sldChg chg="addSp delSp modSp add mod modNotesTx">
        <pc:chgData name="吕奇正" userId="b31810f2-8207-4246-8105-f8518772cc81" providerId="ADAL" clId="{715D14CA-482E-4D50-A91C-6BB6F3B4BBFE}" dt="2023-09-14T09:20:52.493" v="2935" actId="20577"/>
        <pc:sldMkLst>
          <pc:docMk/>
          <pc:sldMk cId="2006948578" sldId="7545"/>
        </pc:sldMkLst>
        <pc:spChg chg="mod">
          <ac:chgData name="吕奇正" userId="b31810f2-8207-4246-8105-f8518772cc81" providerId="ADAL" clId="{715D14CA-482E-4D50-A91C-6BB6F3B4BBFE}" dt="2023-09-14T07:37:02" v="1940" actId="20577"/>
          <ac:spMkLst>
            <pc:docMk/>
            <pc:sldMk cId="2006948578" sldId="7545"/>
            <ac:spMk id="2" creationId="{00000000-0000-0000-0000-000000000000}"/>
          </ac:spMkLst>
        </pc:spChg>
        <pc:spChg chg="mod">
          <ac:chgData name="吕奇正" userId="b31810f2-8207-4246-8105-f8518772cc81" providerId="ADAL" clId="{715D14CA-482E-4D50-A91C-6BB6F3B4BBFE}" dt="2023-09-14T09:20:52.493" v="2935" actId="20577"/>
          <ac:spMkLst>
            <pc:docMk/>
            <pc:sldMk cId="2006948578" sldId="7545"/>
            <ac:spMk id="3" creationId="{00000000-0000-0000-0000-000000000000}"/>
          </ac:spMkLst>
        </pc:spChg>
        <pc:spChg chg="del mod">
          <ac:chgData name="吕奇正" userId="b31810f2-8207-4246-8105-f8518772cc81" providerId="ADAL" clId="{715D14CA-482E-4D50-A91C-6BB6F3B4BBFE}" dt="2023-09-14T07:37:05.960" v="1941" actId="478"/>
          <ac:spMkLst>
            <pc:docMk/>
            <pc:sldMk cId="2006948578" sldId="7545"/>
            <ac:spMk id="4" creationId="{00000000-0000-0000-0000-000000000000}"/>
          </ac:spMkLst>
        </pc:spChg>
        <pc:picChg chg="add mod">
          <ac:chgData name="吕奇正" userId="b31810f2-8207-4246-8105-f8518772cc81" providerId="ADAL" clId="{715D14CA-482E-4D50-A91C-6BB6F3B4BBFE}" dt="2023-09-14T07:41:34.664" v="2134" actId="1076"/>
          <ac:picMkLst>
            <pc:docMk/>
            <pc:sldMk cId="2006948578" sldId="7545"/>
            <ac:picMk id="6" creationId="{6E02F200-4B0D-3BCE-6C2D-DD127CA4C3DF}"/>
          </ac:picMkLst>
        </pc:picChg>
      </pc:sldChg>
      <pc:sldChg chg="modSp add del mod">
        <pc:chgData name="吕奇正" userId="b31810f2-8207-4246-8105-f8518772cc81" providerId="ADAL" clId="{715D14CA-482E-4D50-A91C-6BB6F3B4BBFE}" dt="2023-09-14T05:48:30.574" v="1618" actId="47"/>
        <pc:sldMkLst>
          <pc:docMk/>
          <pc:sldMk cId="2687643499" sldId="7546"/>
        </pc:sldMkLst>
        <pc:spChg chg="mod">
          <ac:chgData name="吕奇正" userId="b31810f2-8207-4246-8105-f8518772cc81" providerId="ADAL" clId="{715D14CA-482E-4D50-A91C-6BB6F3B4BBFE}" dt="2023-09-14T04:01:39.552" v="553" actId="20577"/>
          <ac:spMkLst>
            <pc:docMk/>
            <pc:sldMk cId="2687643499" sldId="7546"/>
            <ac:spMk id="2" creationId="{00000000-0000-0000-0000-000000000000}"/>
          </ac:spMkLst>
        </pc:spChg>
      </pc:sldChg>
      <pc:sldChg chg="modSp add mod">
        <pc:chgData name="吕奇正" userId="b31810f2-8207-4246-8105-f8518772cc81" providerId="ADAL" clId="{715D14CA-482E-4D50-A91C-6BB6F3B4BBFE}" dt="2023-09-14T07:35:15.124" v="1928" actId="20577"/>
        <pc:sldMkLst>
          <pc:docMk/>
          <pc:sldMk cId="3319168428" sldId="7546"/>
        </pc:sldMkLst>
        <pc:spChg chg="mod">
          <ac:chgData name="吕奇正" userId="b31810f2-8207-4246-8105-f8518772cc81" providerId="ADAL" clId="{715D14CA-482E-4D50-A91C-6BB6F3B4BBFE}" dt="2023-09-14T07:35:15.124" v="1928" actId="20577"/>
          <ac:spMkLst>
            <pc:docMk/>
            <pc:sldMk cId="3319168428" sldId="7546"/>
            <ac:spMk id="3" creationId="{00000000-0000-0000-0000-000000000000}"/>
          </ac:spMkLst>
        </pc:spChg>
      </pc:sldChg>
      <pc:sldChg chg="addSp delSp modSp add mod">
        <pc:chgData name="吕奇正" userId="b31810f2-8207-4246-8105-f8518772cc81" providerId="ADAL" clId="{715D14CA-482E-4D50-A91C-6BB6F3B4BBFE}" dt="2023-09-14T09:21:33.744" v="2936"/>
        <pc:sldMkLst>
          <pc:docMk/>
          <pc:sldMk cId="3782287005" sldId="7547"/>
        </pc:sldMkLst>
        <pc:spChg chg="del mod">
          <ac:chgData name="吕奇正" userId="b31810f2-8207-4246-8105-f8518772cc81" providerId="ADAL" clId="{715D14CA-482E-4D50-A91C-6BB6F3B4BBFE}" dt="2023-09-14T07:40:18.208" v="2095" actId="478"/>
          <ac:spMkLst>
            <pc:docMk/>
            <pc:sldMk cId="3782287005" sldId="7547"/>
            <ac:spMk id="3" creationId="{00000000-0000-0000-0000-000000000000}"/>
          </ac:spMkLst>
        </pc:spChg>
        <pc:spChg chg="add mod">
          <ac:chgData name="吕奇正" userId="b31810f2-8207-4246-8105-f8518772cc81" providerId="ADAL" clId="{715D14CA-482E-4D50-A91C-6BB6F3B4BBFE}" dt="2023-09-14T09:21:33.744" v="2936"/>
          <ac:spMkLst>
            <pc:docMk/>
            <pc:sldMk cId="3782287005" sldId="7547"/>
            <ac:spMk id="4" creationId="{61C9AA41-586C-E448-BCB9-E54F17542740}"/>
          </ac:spMkLst>
        </pc:spChg>
        <pc:spChg chg="add mod">
          <ac:chgData name="吕奇正" userId="b31810f2-8207-4246-8105-f8518772cc81" providerId="ADAL" clId="{715D14CA-482E-4D50-A91C-6BB6F3B4BBFE}" dt="2023-09-14T08:35:24.026" v="2779" actId="20577"/>
          <ac:spMkLst>
            <pc:docMk/>
            <pc:sldMk cId="3782287005" sldId="7547"/>
            <ac:spMk id="5" creationId="{3B2CD8D4-E131-BFAD-53BB-BD0A9557D237}"/>
          </ac:spMkLst>
        </pc:spChg>
        <pc:spChg chg="add del mod">
          <ac:chgData name="吕奇正" userId="b31810f2-8207-4246-8105-f8518772cc81" providerId="ADAL" clId="{715D14CA-482E-4D50-A91C-6BB6F3B4BBFE}" dt="2023-09-14T07:40:22.509" v="2096" actId="478"/>
          <ac:spMkLst>
            <pc:docMk/>
            <pc:sldMk cId="3782287005" sldId="7547"/>
            <ac:spMk id="8" creationId="{8900BDA0-3277-B826-E447-ACA2BC20A9CD}"/>
          </ac:spMkLst>
        </pc:spChg>
        <pc:picChg chg="del">
          <ac:chgData name="吕奇正" userId="b31810f2-8207-4246-8105-f8518772cc81" providerId="ADAL" clId="{715D14CA-482E-4D50-A91C-6BB6F3B4BBFE}" dt="2023-09-14T07:38:45.427" v="2017" actId="478"/>
          <ac:picMkLst>
            <pc:docMk/>
            <pc:sldMk cId="3782287005" sldId="7547"/>
            <ac:picMk id="6" creationId="{6E02F200-4B0D-3BCE-6C2D-DD127CA4C3DF}"/>
          </ac:picMkLst>
        </pc:picChg>
      </pc:sldChg>
      <pc:sldChg chg="modSp add mod">
        <pc:chgData name="吕奇正" userId="b31810f2-8207-4246-8105-f8518772cc81" providerId="ADAL" clId="{715D14CA-482E-4D50-A91C-6BB6F3B4BBFE}" dt="2023-09-14T09:21:39.686" v="2937"/>
        <pc:sldMkLst>
          <pc:docMk/>
          <pc:sldMk cId="3686783261" sldId="7548"/>
        </pc:sldMkLst>
        <pc:spChg chg="mod">
          <ac:chgData name="吕奇正" userId="b31810f2-8207-4246-8105-f8518772cc81" providerId="ADAL" clId="{715D14CA-482E-4D50-A91C-6BB6F3B4BBFE}" dt="2023-09-14T09:21:39.686" v="2937"/>
          <ac:spMkLst>
            <pc:docMk/>
            <pc:sldMk cId="3686783261" sldId="7548"/>
            <ac:spMk id="4" creationId="{61C9AA41-586C-E448-BCB9-E54F17542740}"/>
          </ac:spMkLst>
        </pc:spChg>
      </pc:sldChg>
      <pc:sldChg chg="modSp add mod">
        <pc:chgData name="吕奇正" userId="b31810f2-8207-4246-8105-f8518772cc81" providerId="ADAL" clId="{715D14CA-482E-4D50-A91C-6BB6F3B4BBFE}" dt="2023-09-14T08:11:26.846" v="2414" actId="20577"/>
        <pc:sldMkLst>
          <pc:docMk/>
          <pc:sldMk cId="3430177223" sldId="7549"/>
        </pc:sldMkLst>
        <pc:spChg chg="mod">
          <ac:chgData name="吕奇正" userId="b31810f2-8207-4246-8105-f8518772cc81" providerId="ADAL" clId="{715D14CA-482E-4D50-A91C-6BB6F3B4BBFE}" dt="2023-09-14T08:11:26.846" v="2414" actId="20577"/>
          <ac:spMkLst>
            <pc:docMk/>
            <pc:sldMk cId="3430177223" sldId="7549"/>
            <ac:spMk id="3" creationId="{00000000-0000-0000-0000-000000000000}"/>
          </ac:spMkLst>
        </pc:spChg>
      </pc:sldChg>
      <pc:sldChg chg="addSp modSp add mod modAnim">
        <pc:chgData name="吕奇正" userId="b31810f2-8207-4246-8105-f8518772cc81" providerId="ADAL" clId="{715D14CA-482E-4D50-A91C-6BB6F3B4BBFE}" dt="2023-09-14T08:22:53.285" v="2731"/>
        <pc:sldMkLst>
          <pc:docMk/>
          <pc:sldMk cId="682738664" sldId="7550"/>
        </pc:sldMkLst>
        <pc:spChg chg="mod">
          <ac:chgData name="吕奇正" userId="b31810f2-8207-4246-8105-f8518772cc81" providerId="ADAL" clId="{715D14CA-482E-4D50-A91C-6BB6F3B4BBFE}" dt="2023-09-14T08:22:16.420" v="2673" actId="14100"/>
          <ac:spMkLst>
            <pc:docMk/>
            <pc:sldMk cId="682738664" sldId="7550"/>
            <ac:spMk id="3" creationId="{00000000-0000-0000-0000-000000000000}"/>
          </ac:spMkLst>
        </pc:spChg>
        <pc:spChg chg="add mod">
          <ac:chgData name="吕奇正" userId="b31810f2-8207-4246-8105-f8518772cc81" providerId="ADAL" clId="{715D14CA-482E-4D50-A91C-6BB6F3B4BBFE}" dt="2023-09-14T08:22:44.537" v="2730" actId="1076"/>
          <ac:spMkLst>
            <pc:docMk/>
            <pc:sldMk cId="682738664" sldId="7550"/>
            <ac:spMk id="5" creationId="{F9D2CB51-5069-5631-29C0-1D642FD1C581}"/>
          </ac:spMkLst>
        </pc:spChg>
      </pc:sldChg>
    </pc:docChg>
  </pc:docChgLst>
  <pc:docChgLst>
    <pc:chgData name="吕奇正" userId="b31810f2-8207-4246-8105-f8518772cc81" providerId="ADAL" clId="{A1114165-4E86-47D0-B972-945CD8AE7D61}"/>
    <pc:docChg chg="undo redo custSel addSld delSld modSld sldOrd delMainMaster modMainMaster addSection delSection modSection">
      <pc:chgData name="吕奇正" userId="b31810f2-8207-4246-8105-f8518772cc81" providerId="ADAL" clId="{A1114165-4E86-47D0-B972-945CD8AE7D61}" dt="2023-09-13T02:20:57.233" v="13883" actId="20577"/>
      <pc:docMkLst>
        <pc:docMk/>
      </pc:docMkLst>
      <pc:sldChg chg="del">
        <pc:chgData name="吕奇正" userId="b31810f2-8207-4246-8105-f8518772cc81" providerId="ADAL" clId="{A1114165-4E86-47D0-B972-945CD8AE7D61}" dt="2023-09-08T11:41:41.384" v="0" actId="47"/>
        <pc:sldMkLst>
          <pc:docMk/>
          <pc:sldMk cId="3525680485" sldId="256"/>
        </pc:sldMkLst>
      </pc:sldChg>
      <pc:sldChg chg="del">
        <pc:chgData name="吕奇正" userId="b31810f2-8207-4246-8105-f8518772cc81" providerId="ADAL" clId="{A1114165-4E86-47D0-B972-945CD8AE7D61}" dt="2023-09-08T11:41:41.384" v="0" actId="47"/>
        <pc:sldMkLst>
          <pc:docMk/>
          <pc:sldMk cId="954465912" sldId="257"/>
        </pc:sldMkLst>
      </pc:sldChg>
      <pc:sldChg chg="addSp delSp modSp add del mod">
        <pc:chgData name="吕奇正" userId="b31810f2-8207-4246-8105-f8518772cc81" providerId="ADAL" clId="{A1114165-4E86-47D0-B972-945CD8AE7D61}" dt="2023-09-12T16:32:45.446" v="13800" actId="5793"/>
        <pc:sldMkLst>
          <pc:docMk/>
          <pc:sldMk cId="0" sldId="258"/>
        </pc:sldMkLst>
        <pc:spChg chg="add mod">
          <ac:chgData name="吕奇正" userId="b31810f2-8207-4246-8105-f8518772cc81" providerId="ADAL" clId="{A1114165-4E86-47D0-B972-945CD8AE7D61}" dt="2023-09-12T13:01:28.045" v="10800" actId="20577"/>
          <ac:spMkLst>
            <pc:docMk/>
            <pc:sldMk cId="0" sldId="258"/>
            <ac:spMk id="2" creationId="{872EEB54-DA11-3815-5F2D-4360BD5D155C}"/>
          </ac:spMkLst>
        </pc:spChg>
        <pc:spChg chg="add mod">
          <ac:chgData name="吕奇正" userId="b31810f2-8207-4246-8105-f8518772cc81" providerId="ADAL" clId="{A1114165-4E86-47D0-B972-945CD8AE7D61}" dt="2023-09-12T16:32:45.446" v="13800" actId="5793"/>
          <ac:spMkLst>
            <pc:docMk/>
            <pc:sldMk cId="0" sldId="258"/>
            <ac:spMk id="3" creationId="{8E3094B2-7AA5-2195-F331-37B6243CB6E0}"/>
          </ac:spMkLst>
        </pc:spChg>
        <pc:spChg chg="mod">
          <ac:chgData name="吕奇正" userId="b31810f2-8207-4246-8105-f8518772cc81" providerId="ADAL" clId="{A1114165-4E86-47D0-B972-945CD8AE7D61}" dt="2023-09-12T13:49:50.036" v="12976"/>
          <ac:spMkLst>
            <pc:docMk/>
            <pc:sldMk cId="0" sldId="258"/>
            <ac:spMk id="6" creationId="{00000000-0000-0000-0000-000000000000}"/>
          </ac:spMkLst>
        </pc:spChg>
        <pc:spChg chg="add del">
          <ac:chgData name="吕奇正" userId="b31810f2-8207-4246-8105-f8518772cc81" providerId="ADAL" clId="{A1114165-4E86-47D0-B972-945CD8AE7D61}" dt="2023-09-08T11:46:24.708" v="130" actId="22"/>
          <ac:spMkLst>
            <pc:docMk/>
            <pc:sldMk cId="0" sldId="258"/>
            <ac:spMk id="8" creationId="{A256A3AD-4A34-D4A8-B039-C467EF46C4E1}"/>
          </ac:spMkLst>
        </pc:spChg>
        <pc:spChg chg="add del">
          <ac:chgData name="吕奇正" userId="b31810f2-8207-4246-8105-f8518772cc81" providerId="ADAL" clId="{A1114165-4E86-47D0-B972-945CD8AE7D61}" dt="2023-09-08T11:46:25.889" v="132" actId="22"/>
          <ac:spMkLst>
            <pc:docMk/>
            <pc:sldMk cId="0" sldId="258"/>
            <ac:spMk id="10" creationId="{2F08D3BB-5B1A-5770-464E-FB952FCE378B}"/>
          </ac:spMkLst>
        </pc:spChg>
        <pc:picChg chg="del">
          <ac:chgData name="吕奇正" userId="b31810f2-8207-4246-8105-f8518772cc81" providerId="ADAL" clId="{A1114165-4E86-47D0-B972-945CD8AE7D61}" dt="2023-09-08T11:44:34.030" v="126" actId="478"/>
          <ac:picMkLst>
            <pc:docMk/>
            <pc:sldMk cId="0" sldId="258"/>
            <ac:picMk id="3" creationId="{00000000-0000-0000-0000-000000000000}"/>
          </ac:picMkLst>
        </pc:picChg>
        <pc:picChg chg="del">
          <ac:chgData name="吕奇正" userId="b31810f2-8207-4246-8105-f8518772cc81" providerId="ADAL" clId="{A1114165-4E86-47D0-B972-945CD8AE7D61}" dt="2023-09-08T11:43:39.940" v="125" actId="478"/>
          <ac:picMkLst>
            <pc:docMk/>
            <pc:sldMk cId="0" sldId="258"/>
            <ac:picMk id="4" creationId="{00000000-0000-0000-0000-000000000000}"/>
          </ac:picMkLst>
        </pc:picChg>
        <pc:picChg chg="add del">
          <ac:chgData name="吕奇正" userId="b31810f2-8207-4246-8105-f8518772cc81" providerId="ADAL" clId="{A1114165-4E86-47D0-B972-945CD8AE7D61}" dt="2023-09-08T11:46:19.113" v="128" actId="22"/>
          <ac:picMkLst>
            <pc:docMk/>
            <pc:sldMk cId="0" sldId="258"/>
            <ac:picMk id="5" creationId="{9F44751F-14E4-E3EC-A8F5-87185690DEEB}"/>
          </ac:picMkLst>
        </pc:picChg>
        <pc:picChg chg="add del mod">
          <ac:chgData name="吕奇正" userId="b31810f2-8207-4246-8105-f8518772cc81" providerId="ADAL" clId="{A1114165-4E86-47D0-B972-945CD8AE7D61}" dt="2023-09-08T11:46:29.887" v="135" actId="478"/>
          <ac:picMkLst>
            <pc:docMk/>
            <pc:sldMk cId="0" sldId="258"/>
            <ac:picMk id="12" creationId="{25CA4300-F795-6513-454A-37458B6B37F6}"/>
          </ac:picMkLst>
        </pc:picChg>
      </pc:sldChg>
      <pc:sldChg chg="del">
        <pc:chgData name="吕奇正" userId="b31810f2-8207-4246-8105-f8518772cc81" providerId="ADAL" clId="{A1114165-4E86-47D0-B972-945CD8AE7D61}" dt="2023-09-08T11:41:41.384" v="0" actId="47"/>
        <pc:sldMkLst>
          <pc:docMk/>
          <pc:sldMk cId="2953103363" sldId="259"/>
        </pc:sldMkLst>
      </pc:sldChg>
      <pc:sldChg chg="del">
        <pc:chgData name="吕奇正" userId="b31810f2-8207-4246-8105-f8518772cc81" providerId="ADAL" clId="{A1114165-4E86-47D0-B972-945CD8AE7D61}" dt="2023-09-08T11:41:41.384" v="0" actId="47"/>
        <pc:sldMkLst>
          <pc:docMk/>
          <pc:sldMk cId="0" sldId="260"/>
        </pc:sldMkLst>
      </pc:sldChg>
      <pc:sldChg chg="del">
        <pc:chgData name="吕奇正" userId="b31810f2-8207-4246-8105-f8518772cc81" providerId="ADAL" clId="{A1114165-4E86-47D0-B972-945CD8AE7D61}" dt="2023-09-08T11:41:41.384" v="0" actId="47"/>
        <pc:sldMkLst>
          <pc:docMk/>
          <pc:sldMk cId="0" sldId="261"/>
        </pc:sldMkLst>
      </pc:sldChg>
      <pc:sldChg chg="del">
        <pc:chgData name="吕奇正" userId="b31810f2-8207-4246-8105-f8518772cc81" providerId="ADAL" clId="{A1114165-4E86-47D0-B972-945CD8AE7D61}" dt="2023-09-08T11:41:41.384" v="0" actId="47"/>
        <pc:sldMkLst>
          <pc:docMk/>
          <pc:sldMk cId="0" sldId="262"/>
        </pc:sldMkLst>
      </pc:sldChg>
      <pc:sldChg chg="del">
        <pc:chgData name="吕奇正" userId="b31810f2-8207-4246-8105-f8518772cc81" providerId="ADAL" clId="{A1114165-4E86-47D0-B972-945CD8AE7D61}" dt="2023-09-08T11:41:41.384" v="0" actId="47"/>
        <pc:sldMkLst>
          <pc:docMk/>
          <pc:sldMk cId="2170345973" sldId="263"/>
        </pc:sldMkLst>
      </pc:sldChg>
      <pc:sldChg chg="del">
        <pc:chgData name="吕奇正" userId="b31810f2-8207-4246-8105-f8518772cc81" providerId="ADAL" clId="{A1114165-4E86-47D0-B972-945CD8AE7D61}" dt="2023-09-08T11:41:41.384" v="0" actId="47"/>
        <pc:sldMkLst>
          <pc:docMk/>
          <pc:sldMk cId="0" sldId="264"/>
        </pc:sldMkLst>
      </pc:sldChg>
      <pc:sldChg chg="del">
        <pc:chgData name="吕奇正" userId="b31810f2-8207-4246-8105-f8518772cc81" providerId="ADAL" clId="{A1114165-4E86-47D0-B972-945CD8AE7D61}" dt="2023-09-08T11:41:41.384" v="0" actId="47"/>
        <pc:sldMkLst>
          <pc:docMk/>
          <pc:sldMk cId="0" sldId="265"/>
        </pc:sldMkLst>
      </pc:sldChg>
      <pc:sldChg chg="del">
        <pc:chgData name="吕奇正" userId="b31810f2-8207-4246-8105-f8518772cc81" providerId="ADAL" clId="{A1114165-4E86-47D0-B972-945CD8AE7D61}" dt="2023-09-08T11:41:41.384" v="0" actId="47"/>
        <pc:sldMkLst>
          <pc:docMk/>
          <pc:sldMk cId="3951542515" sldId="266"/>
        </pc:sldMkLst>
      </pc:sldChg>
      <pc:sldChg chg="del">
        <pc:chgData name="吕奇正" userId="b31810f2-8207-4246-8105-f8518772cc81" providerId="ADAL" clId="{A1114165-4E86-47D0-B972-945CD8AE7D61}" dt="2023-09-08T11:41:41.384" v="0" actId="47"/>
        <pc:sldMkLst>
          <pc:docMk/>
          <pc:sldMk cId="3036541785" sldId="267"/>
        </pc:sldMkLst>
      </pc:sldChg>
      <pc:sldChg chg="del">
        <pc:chgData name="吕奇正" userId="b31810f2-8207-4246-8105-f8518772cc81" providerId="ADAL" clId="{A1114165-4E86-47D0-B972-945CD8AE7D61}" dt="2023-09-08T11:41:41.384" v="0" actId="47"/>
        <pc:sldMkLst>
          <pc:docMk/>
          <pc:sldMk cId="2774885636" sldId="268"/>
        </pc:sldMkLst>
      </pc:sldChg>
      <pc:sldChg chg="del">
        <pc:chgData name="吕奇正" userId="b31810f2-8207-4246-8105-f8518772cc81" providerId="ADAL" clId="{A1114165-4E86-47D0-B972-945CD8AE7D61}" dt="2023-09-08T11:41:41.384" v="0" actId="47"/>
        <pc:sldMkLst>
          <pc:docMk/>
          <pc:sldMk cId="2246330372" sldId="269"/>
        </pc:sldMkLst>
      </pc:sldChg>
      <pc:sldChg chg="del">
        <pc:chgData name="吕奇正" userId="b31810f2-8207-4246-8105-f8518772cc81" providerId="ADAL" clId="{A1114165-4E86-47D0-B972-945CD8AE7D61}" dt="2023-09-08T11:41:41.384" v="0" actId="47"/>
        <pc:sldMkLst>
          <pc:docMk/>
          <pc:sldMk cId="595849016" sldId="270"/>
        </pc:sldMkLst>
      </pc:sldChg>
      <pc:sldChg chg="del">
        <pc:chgData name="吕奇正" userId="b31810f2-8207-4246-8105-f8518772cc81" providerId="ADAL" clId="{A1114165-4E86-47D0-B972-945CD8AE7D61}" dt="2023-09-08T11:41:41.384" v="0" actId="47"/>
        <pc:sldMkLst>
          <pc:docMk/>
          <pc:sldMk cId="112860315" sldId="271"/>
        </pc:sldMkLst>
      </pc:sldChg>
      <pc:sldChg chg="del">
        <pc:chgData name="吕奇正" userId="b31810f2-8207-4246-8105-f8518772cc81" providerId="ADAL" clId="{A1114165-4E86-47D0-B972-945CD8AE7D61}" dt="2023-09-08T11:41:41.384" v="0" actId="47"/>
        <pc:sldMkLst>
          <pc:docMk/>
          <pc:sldMk cId="1140419894" sldId="272"/>
        </pc:sldMkLst>
      </pc:sldChg>
      <pc:sldChg chg="del">
        <pc:chgData name="吕奇正" userId="b31810f2-8207-4246-8105-f8518772cc81" providerId="ADAL" clId="{A1114165-4E86-47D0-B972-945CD8AE7D61}" dt="2023-09-08T11:41:41.384" v="0" actId="47"/>
        <pc:sldMkLst>
          <pc:docMk/>
          <pc:sldMk cId="148435251" sldId="273"/>
        </pc:sldMkLst>
      </pc:sldChg>
      <pc:sldChg chg="del">
        <pc:chgData name="吕奇正" userId="b31810f2-8207-4246-8105-f8518772cc81" providerId="ADAL" clId="{A1114165-4E86-47D0-B972-945CD8AE7D61}" dt="2023-09-08T11:41:41.384" v="0" actId="47"/>
        <pc:sldMkLst>
          <pc:docMk/>
          <pc:sldMk cId="914338243" sldId="274"/>
        </pc:sldMkLst>
      </pc:sldChg>
      <pc:sldChg chg="del">
        <pc:chgData name="吕奇正" userId="b31810f2-8207-4246-8105-f8518772cc81" providerId="ADAL" clId="{A1114165-4E86-47D0-B972-945CD8AE7D61}" dt="2023-09-08T11:41:41.384" v="0" actId="47"/>
        <pc:sldMkLst>
          <pc:docMk/>
          <pc:sldMk cId="1134189655" sldId="275"/>
        </pc:sldMkLst>
      </pc:sldChg>
      <pc:sldChg chg="del">
        <pc:chgData name="吕奇正" userId="b31810f2-8207-4246-8105-f8518772cc81" providerId="ADAL" clId="{A1114165-4E86-47D0-B972-945CD8AE7D61}" dt="2023-09-08T11:41:41.384" v="0" actId="47"/>
        <pc:sldMkLst>
          <pc:docMk/>
          <pc:sldMk cId="2438353198" sldId="276"/>
        </pc:sldMkLst>
      </pc:sldChg>
      <pc:sldChg chg="del">
        <pc:chgData name="吕奇正" userId="b31810f2-8207-4246-8105-f8518772cc81" providerId="ADAL" clId="{A1114165-4E86-47D0-B972-945CD8AE7D61}" dt="2023-09-08T11:41:41.384" v="0" actId="47"/>
        <pc:sldMkLst>
          <pc:docMk/>
          <pc:sldMk cId="991810816" sldId="277"/>
        </pc:sldMkLst>
      </pc:sldChg>
      <pc:sldChg chg="del">
        <pc:chgData name="吕奇正" userId="b31810f2-8207-4246-8105-f8518772cc81" providerId="ADAL" clId="{A1114165-4E86-47D0-B972-945CD8AE7D61}" dt="2023-09-08T11:41:41.384" v="0" actId="47"/>
        <pc:sldMkLst>
          <pc:docMk/>
          <pc:sldMk cId="3289657622" sldId="278"/>
        </pc:sldMkLst>
      </pc:sldChg>
      <pc:sldChg chg="del">
        <pc:chgData name="吕奇正" userId="b31810f2-8207-4246-8105-f8518772cc81" providerId="ADAL" clId="{A1114165-4E86-47D0-B972-945CD8AE7D61}" dt="2023-09-08T11:41:41.384" v="0" actId="47"/>
        <pc:sldMkLst>
          <pc:docMk/>
          <pc:sldMk cId="2499639943" sldId="279"/>
        </pc:sldMkLst>
      </pc:sldChg>
      <pc:sldChg chg="del">
        <pc:chgData name="吕奇正" userId="b31810f2-8207-4246-8105-f8518772cc81" providerId="ADAL" clId="{A1114165-4E86-47D0-B972-945CD8AE7D61}" dt="2023-09-08T11:41:41.384" v="0" actId="47"/>
        <pc:sldMkLst>
          <pc:docMk/>
          <pc:sldMk cId="0" sldId="280"/>
        </pc:sldMkLst>
      </pc:sldChg>
      <pc:sldChg chg="del">
        <pc:chgData name="吕奇正" userId="b31810f2-8207-4246-8105-f8518772cc81" providerId="ADAL" clId="{A1114165-4E86-47D0-B972-945CD8AE7D61}" dt="2023-09-08T11:41:41.384" v="0" actId="47"/>
        <pc:sldMkLst>
          <pc:docMk/>
          <pc:sldMk cId="0" sldId="281"/>
        </pc:sldMkLst>
      </pc:sldChg>
      <pc:sldChg chg="del">
        <pc:chgData name="吕奇正" userId="b31810f2-8207-4246-8105-f8518772cc81" providerId="ADAL" clId="{A1114165-4E86-47D0-B972-945CD8AE7D61}" dt="2023-09-08T11:41:41.384" v="0" actId="47"/>
        <pc:sldMkLst>
          <pc:docMk/>
          <pc:sldMk cId="0" sldId="282"/>
        </pc:sldMkLst>
      </pc:sldChg>
      <pc:sldChg chg="del">
        <pc:chgData name="吕奇正" userId="b31810f2-8207-4246-8105-f8518772cc81" providerId="ADAL" clId="{A1114165-4E86-47D0-B972-945CD8AE7D61}" dt="2023-09-08T11:41:41.384" v="0" actId="47"/>
        <pc:sldMkLst>
          <pc:docMk/>
          <pc:sldMk cId="4104433112" sldId="283"/>
        </pc:sldMkLst>
      </pc:sldChg>
      <pc:sldChg chg="del">
        <pc:chgData name="吕奇正" userId="b31810f2-8207-4246-8105-f8518772cc81" providerId="ADAL" clId="{A1114165-4E86-47D0-B972-945CD8AE7D61}" dt="2023-09-08T11:41:41.384" v="0" actId="47"/>
        <pc:sldMkLst>
          <pc:docMk/>
          <pc:sldMk cId="73767988" sldId="284"/>
        </pc:sldMkLst>
      </pc:sldChg>
      <pc:sldChg chg="del">
        <pc:chgData name="吕奇正" userId="b31810f2-8207-4246-8105-f8518772cc81" providerId="ADAL" clId="{A1114165-4E86-47D0-B972-945CD8AE7D61}" dt="2023-09-08T11:41:41.384" v="0" actId="47"/>
        <pc:sldMkLst>
          <pc:docMk/>
          <pc:sldMk cId="2900430915" sldId="285"/>
        </pc:sldMkLst>
      </pc:sldChg>
      <pc:sldChg chg="add del setBg">
        <pc:chgData name="吕奇正" userId="b31810f2-8207-4246-8105-f8518772cc81" providerId="ADAL" clId="{A1114165-4E86-47D0-B972-945CD8AE7D61}" dt="2023-09-08T11:50:12.218" v="206" actId="47"/>
        <pc:sldMkLst>
          <pc:docMk/>
          <pc:sldMk cId="1226318855" sldId="286"/>
        </pc:sldMkLst>
      </pc:sldChg>
      <pc:sldChg chg="del">
        <pc:chgData name="吕奇正" userId="b31810f2-8207-4246-8105-f8518772cc81" providerId="ADAL" clId="{A1114165-4E86-47D0-B972-945CD8AE7D61}" dt="2023-09-08T11:41:41.384" v="0" actId="47"/>
        <pc:sldMkLst>
          <pc:docMk/>
          <pc:sldMk cId="1462902281" sldId="287"/>
        </pc:sldMkLst>
      </pc:sldChg>
      <pc:sldChg chg="del">
        <pc:chgData name="吕奇正" userId="b31810f2-8207-4246-8105-f8518772cc81" providerId="ADAL" clId="{A1114165-4E86-47D0-B972-945CD8AE7D61}" dt="2023-09-08T11:41:41.384" v="0" actId="47"/>
        <pc:sldMkLst>
          <pc:docMk/>
          <pc:sldMk cId="2631600064" sldId="288"/>
        </pc:sldMkLst>
      </pc:sldChg>
      <pc:sldChg chg="del">
        <pc:chgData name="吕奇正" userId="b31810f2-8207-4246-8105-f8518772cc81" providerId="ADAL" clId="{A1114165-4E86-47D0-B972-945CD8AE7D61}" dt="2023-09-08T11:41:41.384" v="0" actId="47"/>
        <pc:sldMkLst>
          <pc:docMk/>
          <pc:sldMk cId="221402110" sldId="289"/>
        </pc:sldMkLst>
      </pc:sldChg>
      <pc:sldChg chg="del">
        <pc:chgData name="吕奇正" userId="b31810f2-8207-4246-8105-f8518772cc81" providerId="ADAL" clId="{A1114165-4E86-47D0-B972-945CD8AE7D61}" dt="2023-09-08T11:41:41.384" v="0" actId="47"/>
        <pc:sldMkLst>
          <pc:docMk/>
          <pc:sldMk cId="501209392" sldId="290"/>
        </pc:sldMkLst>
      </pc:sldChg>
      <pc:sldChg chg="del">
        <pc:chgData name="吕奇正" userId="b31810f2-8207-4246-8105-f8518772cc81" providerId="ADAL" clId="{A1114165-4E86-47D0-B972-945CD8AE7D61}" dt="2023-09-08T11:41:41.384" v="0" actId="47"/>
        <pc:sldMkLst>
          <pc:docMk/>
          <pc:sldMk cId="2731293691" sldId="291"/>
        </pc:sldMkLst>
      </pc:sldChg>
      <pc:sldChg chg="addSp delSp modSp add del mod ord">
        <pc:chgData name="吕奇正" userId="b31810f2-8207-4246-8105-f8518772cc81" providerId="ADAL" clId="{A1114165-4E86-47D0-B972-945CD8AE7D61}" dt="2023-09-12T16:33:14.467" v="13820" actId="478"/>
        <pc:sldMkLst>
          <pc:docMk/>
          <pc:sldMk cId="0" sldId="292"/>
        </pc:sldMkLst>
        <pc:spChg chg="mod">
          <ac:chgData name="吕奇正" userId="b31810f2-8207-4246-8105-f8518772cc81" providerId="ADAL" clId="{A1114165-4E86-47D0-B972-945CD8AE7D61}" dt="2023-09-12T16:33:11.829" v="13819" actId="20577"/>
          <ac:spMkLst>
            <pc:docMk/>
            <pc:sldMk cId="0" sldId="292"/>
            <ac:spMk id="2" creationId="{00000000-0000-0000-0000-000000000000}"/>
          </ac:spMkLst>
        </pc:spChg>
        <pc:spChg chg="mod">
          <ac:chgData name="吕奇正" userId="b31810f2-8207-4246-8105-f8518772cc81" providerId="ADAL" clId="{A1114165-4E86-47D0-B972-945CD8AE7D61}" dt="2023-09-12T13:07:53.710" v="11192" actId="403"/>
          <ac:spMkLst>
            <pc:docMk/>
            <pc:sldMk cId="0" sldId="292"/>
            <ac:spMk id="3" creationId="{00000000-0000-0000-0000-000000000000}"/>
          </ac:spMkLst>
        </pc:spChg>
        <pc:spChg chg="del mod">
          <ac:chgData name="吕奇正" userId="b31810f2-8207-4246-8105-f8518772cc81" providerId="ADAL" clId="{A1114165-4E86-47D0-B972-945CD8AE7D61}" dt="2023-09-12T16:33:14.467" v="13820" actId="478"/>
          <ac:spMkLst>
            <pc:docMk/>
            <pc:sldMk cId="0" sldId="292"/>
            <ac:spMk id="4" creationId="{00000000-0000-0000-0000-000000000000}"/>
          </ac:spMkLst>
        </pc:spChg>
        <pc:spChg chg="add del">
          <ac:chgData name="吕奇正" userId="b31810f2-8207-4246-8105-f8518772cc81" providerId="ADAL" clId="{A1114165-4E86-47D0-B972-945CD8AE7D61}" dt="2023-09-12T11:50:53.169" v="9422" actId="22"/>
          <ac:spMkLst>
            <pc:docMk/>
            <pc:sldMk cId="0" sldId="292"/>
            <ac:spMk id="6" creationId="{00714483-5553-C0C7-C56D-738872FA0809}"/>
          </ac:spMkLst>
        </pc:spChg>
        <pc:spChg chg="add del">
          <ac:chgData name="吕奇正" userId="b31810f2-8207-4246-8105-f8518772cc81" providerId="ADAL" clId="{A1114165-4E86-47D0-B972-945CD8AE7D61}" dt="2023-09-12T11:50:55.327" v="9426" actId="22"/>
          <ac:spMkLst>
            <pc:docMk/>
            <pc:sldMk cId="0" sldId="292"/>
            <ac:spMk id="8" creationId="{551CB8A8-D222-539E-2B7F-8D80A9BD4FE2}"/>
          </ac:spMkLst>
        </pc:spChg>
        <pc:spChg chg="add mod">
          <ac:chgData name="吕奇正" userId="b31810f2-8207-4246-8105-f8518772cc81" providerId="ADAL" clId="{A1114165-4E86-47D0-B972-945CD8AE7D61}" dt="2023-09-12T13:07:58.974" v="11195" actId="403"/>
          <ac:spMkLst>
            <pc:docMk/>
            <pc:sldMk cId="0" sldId="292"/>
            <ac:spMk id="10" creationId="{36FEE641-B09E-26C9-D84C-322B50C24BE5}"/>
          </ac:spMkLst>
        </pc:spChg>
        <pc:picChg chg="del">
          <ac:chgData name="吕奇正" userId="b31810f2-8207-4246-8105-f8518772cc81" providerId="ADAL" clId="{A1114165-4E86-47D0-B972-945CD8AE7D61}" dt="2023-09-08T11:48:25.091" v="162" actId="478"/>
          <ac:picMkLst>
            <pc:docMk/>
            <pc:sldMk cId="0" sldId="292"/>
            <ac:picMk id="5" creationId="{00000000-0000-0000-0000-000000000000}"/>
          </ac:picMkLst>
        </pc:picChg>
      </pc:sldChg>
      <pc:sldChg chg="del">
        <pc:chgData name="吕奇正" userId="b31810f2-8207-4246-8105-f8518772cc81" providerId="ADAL" clId="{A1114165-4E86-47D0-B972-945CD8AE7D61}" dt="2023-09-08T11:41:41.384" v="0" actId="47"/>
        <pc:sldMkLst>
          <pc:docMk/>
          <pc:sldMk cId="0" sldId="293"/>
        </pc:sldMkLst>
      </pc:sldChg>
      <pc:sldChg chg="del">
        <pc:chgData name="吕奇正" userId="b31810f2-8207-4246-8105-f8518772cc81" providerId="ADAL" clId="{A1114165-4E86-47D0-B972-945CD8AE7D61}" dt="2023-09-08T11:41:41.384" v="0" actId="47"/>
        <pc:sldMkLst>
          <pc:docMk/>
          <pc:sldMk cId="0" sldId="294"/>
        </pc:sldMkLst>
      </pc:sldChg>
      <pc:sldChg chg="del">
        <pc:chgData name="吕奇正" userId="b31810f2-8207-4246-8105-f8518772cc81" providerId="ADAL" clId="{A1114165-4E86-47D0-B972-945CD8AE7D61}" dt="2023-09-08T11:41:41.384" v="0" actId="47"/>
        <pc:sldMkLst>
          <pc:docMk/>
          <pc:sldMk cId="1089858308" sldId="295"/>
        </pc:sldMkLst>
      </pc:sldChg>
      <pc:sldChg chg="del">
        <pc:chgData name="吕奇正" userId="b31810f2-8207-4246-8105-f8518772cc81" providerId="ADAL" clId="{A1114165-4E86-47D0-B972-945CD8AE7D61}" dt="2023-09-08T11:41:41.384" v="0" actId="47"/>
        <pc:sldMkLst>
          <pc:docMk/>
          <pc:sldMk cId="1934408300" sldId="296"/>
        </pc:sldMkLst>
      </pc:sldChg>
      <pc:sldChg chg="del">
        <pc:chgData name="吕奇正" userId="b31810f2-8207-4246-8105-f8518772cc81" providerId="ADAL" clId="{A1114165-4E86-47D0-B972-945CD8AE7D61}" dt="2023-09-08T11:41:41.384" v="0" actId="47"/>
        <pc:sldMkLst>
          <pc:docMk/>
          <pc:sldMk cId="0" sldId="297"/>
        </pc:sldMkLst>
      </pc:sldChg>
      <pc:sldChg chg="del">
        <pc:chgData name="吕奇正" userId="b31810f2-8207-4246-8105-f8518772cc81" providerId="ADAL" clId="{A1114165-4E86-47D0-B972-945CD8AE7D61}" dt="2023-09-08T11:41:41.384" v="0" actId="47"/>
        <pc:sldMkLst>
          <pc:docMk/>
          <pc:sldMk cId="0" sldId="298"/>
        </pc:sldMkLst>
      </pc:sldChg>
      <pc:sldChg chg="del">
        <pc:chgData name="吕奇正" userId="b31810f2-8207-4246-8105-f8518772cc81" providerId="ADAL" clId="{A1114165-4E86-47D0-B972-945CD8AE7D61}" dt="2023-09-08T11:41:41.384" v="0" actId="47"/>
        <pc:sldMkLst>
          <pc:docMk/>
          <pc:sldMk cId="2532567047" sldId="299"/>
        </pc:sldMkLst>
      </pc:sldChg>
      <pc:sldChg chg="del">
        <pc:chgData name="吕奇正" userId="b31810f2-8207-4246-8105-f8518772cc81" providerId="ADAL" clId="{A1114165-4E86-47D0-B972-945CD8AE7D61}" dt="2023-09-08T11:41:41.384" v="0" actId="47"/>
        <pc:sldMkLst>
          <pc:docMk/>
          <pc:sldMk cId="58575204" sldId="300"/>
        </pc:sldMkLst>
      </pc:sldChg>
      <pc:sldChg chg="del">
        <pc:chgData name="吕奇正" userId="b31810f2-8207-4246-8105-f8518772cc81" providerId="ADAL" clId="{A1114165-4E86-47D0-B972-945CD8AE7D61}" dt="2023-09-08T11:41:41.384" v="0" actId="47"/>
        <pc:sldMkLst>
          <pc:docMk/>
          <pc:sldMk cId="3204928517" sldId="301"/>
        </pc:sldMkLst>
      </pc:sldChg>
      <pc:sldChg chg="del">
        <pc:chgData name="吕奇正" userId="b31810f2-8207-4246-8105-f8518772cc81" providerId="ADAL" clId="{A1114165-4E86-47D0-B972-945CD8AE7D61}" dt="2023-09-08T11:41:41.384" v="0" actId="47"/>
        <pc:sldMkLst>
          <pc:docMk/>
          <pc:sldMk cId="2935776156" sldId="302"/>
        </pc:sldMkLst>
      </pc:sldChg>
      <pc:sldChg chg="del">
        <pc:chgData name="吕奇正" userId="b31810f2-8207-4246-8105-f8518772cc81" providerId="ADAL" clId="{A1114165-4E86-47D0-B972-945CD8AE7D61}" dt="2023-09-08T11:41:41.384" v="0" actId="47"/>
        <pc:sldMkLst>
          <pc:docMk/>
          <pc:sldMk cId="2206385513" sldId="304"/>
        </pc:sldMkLst>
      </pc:sldChg>
      <pc:sldChg chg="del">
        <pc:chgData name="吕奇正" userId="b31810f2-8207-4246-8105-f8518772cc81" providerId="ADAL" clId="{A1114165-4E86-47D0-B972-945CD8AE7D61}" dt="2023-09-08T11:41:41.384" v="0" actId="47"/>
        <pc:sldMkLst>
          <pc:docMk/>
          <pc:sldMk cId="2354146312" sldId="305"/>
        </pc:sldMkLst>
      </pc:sldChg>
      <pc:sldChg chg="del">
        <pc:chgData name="吕奇正" userId="b31810f2-8207-4246-8105-f8518772cc81" providerId="ADAL" clId="{A1114165-4E86-47D0-B972-945CD8AE7D61}" dt="2023-09-08T11:41:41.384" v="0" actId="47"/>
        <pc:sldMkLst>
          <pc:docMk/>
          <pc:sldMk cId="1615983564" sldId="306"/>
        </pc:sldMkLst>
      </pc:sldChg>
      <pc:sldChg chg="del">
        <pc:chgData name="吕奇正" userId="b31810f2-8207-4246-8105-f8518772cc81" providerId="ADAL" clId="{A1114165-4E86-47D0-B972-945CD8AE7D61}" dt="2023-09-08T11:41:41.384" v="0" actId="47"/>
        <pc:sldMkLst>
          <pc:docMk/>
          <pc:sldMk cId="141113664" sldId="307"/>
        </pc:sldMkLst>
      </pc:sldChg>
      <pc:sldChg chg="del">
        <pc:chgData name="吕奇正" userId="b31810f2-8207-4246-8105-f8518772cc81" providerId="ADAL" clId="{A1114165-4E86-47D0-B972-945CD8AE7D61}" dt="2023-09-08T11:41:41.384" v="0" actId="47"/>
        <pc:sldMkLst>
          <pc:docMk/>
          <pc:sldMk cId="2931755232" sldId="308"/>
        </pc:sldMkLst>
      </pc:sldChg>
      <pc:sldChg chg="del">
        <pc:chgData name="吕奇正" userId="b31810f2-8207-4246-8105-f8518772cc81" providerId="ADAL" clId="{A1114165-4E86-47D0-B972-945CD8AE7D61}" dt="2023-09-08T11:41:41.384" v="0" actId="47"/>
        <pc:sldMkLst>
          <pc:docMk/>
          <pc:sldMk cId="1725892243" sldId="309"/>
        </pc:sldMkLst>
      </pc:sldChg>
      <pc:sldChg chg="del">
        <pc:chgData name="吕奇正" userId="b31810f2-8207-4246-8105-f8518772cc81" providerId="ADAL" clId="{A1114165-4E86-47D0-B972-945CD8AE7D61}" dt="2023-09-08T11:41:41.384" v="0" actId="47"/>
        <pc:sldMkLst>
          <pc:docMk/>
          <pc:sldMk cId="3139973371" sldId="310"/>
        </pc:sldMkLst>
      </pc:sldChg>
      <pc:sldChg chg="del">
        <pc:chgData name="吕奇正" userId="b31810f2-8207-4246-8105-f8518772cc81" providerId="ADAL" clId="{A1114165-4E86-47D0-B972-945CD8AE7D61}" dt="2023-09-08T11:41:41.384" v="0" actId="47"/>
        <pc:sldMkLst>
          <pc:docMk/>
          <pc:sldMk cId="48737120" sldId="311"/>
        </pc:sldMkLst>
      </pc:sldChg>
      <pc:sldChg chg="del">
        <pc:chgData name="吕奇正" userId="b31810f2-8207-4246-8105-f8518772cc81" providerId="ADAL" clId="{A1114165-4E86-47D0-B972-945CD8AE7D61}" dt="2023-09-08T11:41:41.384" v="0" actId="47"/>
        <pc:sldMkLst>
          <pc:docMk/>
          <pc:sldMk cId="0" sldId="312"/>
        </pc:sldMkLst>
      </pc:sldChg>
      <pc:sldChg chg="del">
        <pc:chgData name="吕奇正" userId="b31810f2-8207-4246-8105-f8518772cc81" providerId="ADAL" clId="{A1114165-4E86-47D0-B972-945CD8AE7D61}" dt="2023-09-08T11:41:41.384" v="0" actId="47"/>
        <pc:sldMkLst>
          <pc:docMk/>
          <pc:sldMk cId="0" sldId="313"/>
        </pc:sldMkLst>
      </pc:sldChg>
      <pc:sldChg chg="del">
        <pc:chgData name="吕奇正" userId="b31810f2-8207-4246-8105-f8518772cc81" providerId="ADAL" clId="{A1114165-4E86-47D0-B972-945CD8AE7D61}" dt="2023-09-08T11:41:41.384" v="0" actId="47"/>
        <pc:sldMkLst>
          <pc:docMk/>
          <pc:sldMk cId="0" sldId="314"/>
        </pc:sldMkLst>
      </pc:sldChg>
      <pc:sldChg chg="del">
        <pc:chgData name="吕奇正" userId="b31810f2-8207-4246-8105-f8518772cc81" providerId="ADAL" clId="{A1114165-4E86-47D0-B972-945CD8AE7D61}" dt="2023-09-08T11:41:41.384" v="0" actId="47"/>
        <pc:sldMkLst>
          <pc:docMk/>
          <pc:sldMk cId="0" sldId="315"/>
        </pc:sldMkLst>
      </pc:sldChg>
      <pc:sldChg chg="del">
        <pc:chgData name="吕奇正" userId="b31810f2-8207-4246-8105-f8518772cc81" providerId="ADAL" clId="{A1114165-4E86-47D0-B972-945CD8AE7D61}" dt="2023-09-08T11:41:41.384" v="0" actId="47"/>
        <pc:sldMkLst>
          <pc:docMk/>
          <pc:sldMk cId="0" sldId="316"/>
        </pc:sldMkLst>
      </pc:sldChg>
      <pc:sldChg chg="del">
        <pc:chgData name="吕奇正" userId="b31810f2-8207-4246-8105-f8518772cc81" providerId="ADAL" clId="{A1114165-4E86-47D0-B972-945CD8AE7D61}" dt="2023-09-08T11:41:41.384" v="0" actId="47"/>
        <pc:sldMkLst>
          <pc:docMk/>
          <pc:sldMk cId="0" sldId="317"/>
        </pc:sldMkLst>
      </pc:sldChg>
      <pc:sldChg chg="del">
        <pc:chgData name="吕奇正" userId="b31810f2-8207-4246-8105-f8518772cc81" providerId="ADAL" clId="{A1114165-4E86-47D0-B972-945CD8AE7D61}" dt="2023-09-08T11:41:41.384" v="0" actId="47"/>
        <pc:sldMkLst>
          <pc:docMk/>
          <pc:sldMk cId="0" sldId="318"/>
        </pc:sldMkLst>
      </pc:sldChg>
      <pc:sldChg chg="del">
        <pc:chgData name="吕奇正" userId="b31810f2-8207-4246-8105-f8518772cc81" providerId="ADAL" clId="{A1114165-4E86-47D0-B972-945CD8AE7D61}" dt="2023-09-08T11:41:41.384" v="0" actId="47"/>
        <pc:sldMkLst>
          <pc:docMk/>
          <pc:sldMk cId="0" sldId="319"/>
        </pc:sldMkLst>
      </pc:sldChg>
      <pc:sldChg chg="del">
        <pc:chgData name="吕奇正" userId="b31810f2-8207-4246-8105-f8518772cc81" providerId="ADAL" clId="{A1114165-4E86-47D0-B972-945CD8AE7D61}" dt="2023-09-08T11:41:41.384" v="0" actId="47"/>
        <pc:sldMkLst>
          <pc:docMk/>
          <pc:sldMk cId="0" sldId="320"/>
        </pc:sldMkLst>
      </pc:sldChg>
      <pc:sldChg chg="del">
        <pc:chgData name="吕奇正" userId="b31810f2-8207-4246-8105-f8518772cc81" providerId="ADAL" clId="{A1114165-4E86-47D0-B972-945CD8AE7D61}" dt="2023-09-08T11:41:41.384" v="0" actId="47"/>
        <pc:sldMkLst>
          <pc:docMk/>
          <pc:sldMk cId="3356251747" sldId="321"/>
        </pc:sldMkLst>
      </pc:sldChg>
      <pc:sldChg chg="del">
        <pc:chgData name="吕奇正" userId="b31810f2-8207-4246-8105-f8518772cc81" providerId="ADAL" clId="{A1114165-4E86-47D0-B972-945CD8AE7D61}" dt="2023-09-08T11:41:41.384" v="0" actId="47"/>
        <pc:sldMkLst>
          <pc:docMk/>
          <pc:sldMk cId="0" sldId="322"/>
        </pc:sldMkLst>
      </pc:sldChg>
      <pc:sldChg chg="del">
        <pc:chgData name="吕奇正" userId="b31810f2-8207-4246-8105-f8518772cc81" providerId="ADAL" clId="{A1114165-4E86-47D0-B972-945CD8AE7D61}" dt="2023-09-08T11:41:41.384" v="0" actId="47"/>
        <pc:sldMkLst>
          <pc:docMk/>
          <pc:sldMk cId="692760912" sldId="323"/>
        </pc:sldMkLst>
      </pc:sldChg>
      <pc:sldChg chg="del">
        <pc:chgData name="吕奇正" userId="b31810f2-8207-4246-8105-f8518772cc81" providerId="ADAL" clId="{A1114165-4E86-47D0-B972-945CD8AE7D61}" dt="2023-09-08T11:41:41.384" v="0" actId="47"/>
        <pc:sldMkLst>
          <pc:docMk/>
          <pc:sldMk cId="0" sldId="324"/>
        </pc:sldMkLst>
      </pc:sldChg>
      <pc:sldChg chg="del">
        <pc:chgData name="吕奇正" userId="b31810f2-8207-4246-8105-f8518772cc81" providerId="ADAL" clId="{A1114165-4E86-47D0-B972-945CD8AE7D61}" dt="2023-09-08T11:41:41.384" v="0" actId="47"/>
        <pc:sldMkLst>
          <pc:docMk/>
          <pc:sldMk cId="0" sldId="325"/>
        </pc:sldMkLst>
      </pc:sldChg>
      <pc:sldChg chg="del">
        <pc:chgData name="吕奇正" userId="b31810f2-8207-4246-8105-f8518772cc81" providerId="ADAL" clId="{A1114165-4E86-47D0-B972-945CD8AE7D61}" dt="2023-09-08T11:41:41.384" v="0" actId="47"/>
        <pc:sldMkLst>
          <pc:docMk/>
          <pc:sldMk cId="0" sldId="326"/>
        </pc:sldMkLst>
      </pc:sldChg>
      <pc:sldChg chg="del">
        <pc:chgData name="吕奇正" userId="b31810f2-8207-4246-8105-f8518772cc81" providerId="ADAL" clId="{A1114165-4E86-47D0-B972-945CD8AE7D61}" dt="2023-09-08T11:41:41.384" v="0" actId="47"/>
        <pc:sldMkLst>
          <pc:docMk/>
          <pc:sldMk cId="0" sldId="327"/>
        </pc:sldMkLst>
      </pc:sldChg>
      <pc:sldChg chg="del">
        <pc:chgData name="吕奇正" userId="b31810f2-8207-4246-8105-f8518772cc81" providerId="ADAL" clId="{A1114165-4E86-47D0-B972-945CD8AE7D61}" dt="2023-09-08T11:41:41.384" v="0" actId="47"/>
        <pc:sldMkLst>
          <pc:docMk/>
          <pc:sldMk cId="0" sldId="328"/>
        </pc:sldMkLst>
      </pc:sldChg>
      <pc:sldChg chg="del">
        <pc:chgData name="吕奇正" userId="b31810f2-8207-4246-8105-f8518772cc81" providerId="ADAL" clId="{A1114165-4E86-47D0-B972-945CD8AE7D61}" dt="2023-09-08T11:41:41.384" v="0" actId="47"/>
        <pc:sldMkLst>
          <pc:docMk/>
          <pc:sldMk cId="0" sldId="329"/>
        </pc:sldMkLst>
      </pc:sldChg>
      <pc:sldChg chg="del">
        <pc:chgData name="吕奇正" userId="b31810f2-8207-4246-8105-f8518772cc81" providerId="ADAL" clId="{A1114165-4E86-47D0-B972-945CD8AE7D61}" dt="2023-09-08T11:41:41.384" v="0" actId="47"/>
        <pc:sldMkLst>
          <pc:docMk/>
          <pc:sldMk cId="0" sldId="330"/>
        </pc:sldMkLst>
      </pc:sldChg>
      <pc:sldChg chg="addSp delSp modSp add del mod setBg">
        <pc:chgData name="吕奇正" userId="b31810f2-8207-4246-8105-f8518772cc81" providerId="ADAL" clId="{A1114165-4E86-47D0-B972-945CD8AE7D61}" dt="2023-09-12T15:57:35.213" v="13129" actId="1076"/>
        <pc:sldMkLst>
          <pc:docMk/>
          <pc:sldMk cId="2439395582" sldId="331"/>
        </pc:sldMkLst>
        <pc:spChg chg="add del mod ord">
          <ac:chgData name="吕奇正" userId="b31810f2-8207-4246-8105-f8518772cc81" providerId="ADAL" clId="{A1114165-4E86-47D0-B972-945CD8AE7D61}" dt="2023-09-12T15:57:25.666" v="13127" actId="167"/>
          <ac:spMkLst>
            <pc:docMk/>
            <pc:sldMk cId="2439395582" sldId="331"/>
            <ac:spMk id="3" creationId="{0CE3EB4D-3721-F656-F6F9-7ACBAAE96EDA}"/>
          </ac:spMkLst>
        </pc:spChg>
        <pc:spChg chg="mod">
          <ac:chgData name="吕奇正" userId="b31810f2-8207-4246-8105-f8518772cc81" providerId="ADAL" clId="{A1114165-4E86-47D0-B972-945CD8AE7D61}" dt="2023-09-12T15:57:30.883" v="13128" actId="1076"/>
          <ac:spMkLst>
            <pc:docMk/>
            <pc:sldMk cId="2439395582" sldId="331"/>
            <ac:spMk id="4" creationId="{5AB5DC75-5E58-BB61-31D5-AC6F25B7B6D4}"/>
          </ac:spMkLst>
        </pc:spChg>
        <pc:picChg chg="add mod ord">
          <ac:chgData name="吕奇正" userId="b31810f2-8207-4246-8105-f8518772cc81" providerId="ADAL" clId="{A1114165-4E86-47D0-B972-945CD8AE7D61}" dt="2023-09-12T15:57:35.213" v="13129" actId="1076"/>
          <ac:picMkLst>
            <pc:docMk/>
            <pc:sldMk cId="2439395582" sldId="331"/>
            <ac:picMk id="2" creationId="{DD592FEA-192B-D255-B07A-D3C63AA248BC}"/>
          </ac:picMkLst>
        </pc:picChg>
      </pc:sldChg>
      <pc:sldChg chg="delSp modSp add del mod">
        <pc:chgData name="吕奇正" userId="b31810f2-8207-4246-8105-f8518772cc81" providerId="ADAL" clId="{A1114165-4E86-47D0-B972-945CD8AE7D61}" dt="2023-09-08T11:48:23.593" v="161" actId="47"/>
        <pc:sldMkLst>
          <pc:docMk/>
          <pc:sldMk cId="0" sldId="332"/>
        </pc:sldMkLst>
        <pc:spChg chg="del mod">
          <ac:chgData name="吕奇正" userId="b31810f2-8207-4246-8105-f8518772cc81" providerId="ADAL" clId="{A1114165-4E86-47D0-B972-945CD8AE7D61}" dt="2023-09-08T11:48:17.600" v="158"/>
          <ac:spMkLst>
            <pc:docMk/>
            <pc:sldMk cId="0" sldId="332"/>
            <ac:spMk id="4" creationId="{00000000-0000-0000-0000-000000000000}"/>
          </ac:spMkLst>
        </pc:spChg>
      </pc:sldChg>
      <pc:sldChg chg="new del">
        <pc:chgData name="吕奇正" userId="b31810f2-8207-4246-8105-f8518772cc81" providerId="ADAL" clId="{A1114165-4E86-47D0-B972-945CD8AE7D61}" dt="2023-09-08T11:42:30.137" v="90" actId="680"/>
        <pc:sldMkLst>
          <pc:docMk/>
          <pc:sldMk cId="1477903024" sldId="332"/>
        </pc:sldMkLst>
      </pc:sldChg>
      <pc:sldChg chg="del">
        <pc:chgData name="吕奇正" userId="b31810f2-8207-4246-8105-f8518772cc81" providerId="ADAL" clId="{A1114165-4E86-47D0-B972-945CD8AE7D61}" dt="2023-09-08T11:41:41.384" v="0" actId="47"/>
        <pc:sldMkLst>
          <pc:docMk/>
          <pc:sldMk cId="3453586264" sldId="332"/>
        </pc:sldMkLst>
      </pc:sldChg>
      <pc:sldChg chg="addSp delSp modSp add del mod modNotesTx">
        <pc:chgData name="吕奇正" userId="b31810f2-8207-4246-8105-f8518772cc81" providerId="ADAL" clId="{A1114165-4E86-47D0-B972-945CD8AE7D61}" dt="2023-09-11T15:55:45.726" v="7728" actId="47"/>
        <pc:sldMkLst>
          <pc:docMk/>
          <pc:sldMk cId="1347380346" sldId="333"/>
        </pc:sldMkLst>
        <pc:spChg chg="mod">
          <ac:chgData name="吕奇正" userId="b31810f2-8207-4246-8105-f8518772cc81" providerId="ADAL" clId="{A1114165-4E86-47D0-B972-945CD8AE7D61}" dt="2023-09-08T11:55:21.031" v="685" actId="20577"/>
          <ac:spMkLst>
            <pc:docMk/>
            <pc:sldMk cId="1347380346" sldId="333"/>
            <ac:spMk id="2" creationId="{00000000-0000-0000-0000-000000000000}"/>
          </ac:spMkLst>
        </pc:spChg>
        <pc:spChg chg="mod">
          <ac:chgData name="吕奇正" userId="b31810f2-8207-4246-8105-f8518772cc81" providerId="ADAL" clId="{A1114165-4E86-47D0-B972-945CD8AE7D61}" dt="2023-09-11T15:51:54.550" v="7641" actId="14100"/>
          <ac:spMkLst>
            <pc:docMk/>
            <pc:sldMk cId="1347380346" sldId="333"/>
            <ac:spMk id="3" creationId="{00000000-0000-0000-0000-000000000000}"/>
          </ac:spMkLst>
        </pc:spChg>
        <pc:spChg chg="mod">
          <ac:chgData name="吕奇正" userId="b31810f2-8207-4246-8105-f8518772cc81" providerId="ADAL" clId="{A1114165-4E86-47D0-B972-945CD8AE7D61}" dt="2023-09-08T11:48:31.350" v="176" actId="20577"/>
          <ac:spMkLst>
            <pc:docMk/>
            <pc:sldMk cId="1347380346" sldId="333"/>
            <ac:spMk id="4" creationId="{00000000-0000-0000-0000-000000000000}"/>
          </ac:spMkLst>
        </pc:spChg>
        <pc:spChg chg="add del">
          <ac:chgData name="吕奇正" userId="b31810f2-8207-4246-8105-f8518772cc81" providerId="ADAL" clId="{A1114165-4E86-47D0-B972-945CD8AE7D61}" dt="2023-09-08T11:56:28.851" v="687" actId="22"/>
          <ac:spMkLst>
            <pc:docMk/>
            <pc:sldMk cId="1347380346" sldId="333"/>
            <ac:spMk id="7" creationId="{53F1A762-9770-7ABE-67B0-EA93A76142CE}"/>
          </ac:spMkLst>
        </pc:spChg>
        <pc:picChg chg="del">
          <ac:chgData name="吕奇正" userId="b31810f2-8207-4246-8105-f8518772cc81" providerId="ADAL" clId="{A1114165-4E86-47D0-B972-945CD8AE7D61}" dt="2023-09-08T11:48:26.645" v="163" actId="478"/>
          <ac:picMkLst>
            <pc:docMk/>
            <pc:sldMk cId="1347380346" sldId="333"/>
            <ac:picMk id="5" creationId="{00000000-0000-0000-0000-000000000000}"/>
          </ac:picMkLst>
        </pc:picChg>
      </pc:sldChg>
      <pc:sldChg chg="del">
        <pc:chgData name="吕奇正" userId="b31810f2-8207-4246-8105-f8518772cc81" providerId="ADAL" clId="{A1114165-4E86-47D0-B972-945CD8AE7D61}" dt="2023-09-08T11:41:41.384" v="0" actId="47"/>
        <pc:sldMkLst>
          <pc:docMk/>
          <pc:sldMk cId="4204508105" sldId="333"/>
        </pc:sldMkLst>
      </pc:sldChg>
      <pc:sldChg chg="addSp modSp add mod modNotesTx">
        <pc:chgData name="吕奇正" userId="b31810f2-8207-4246-8105-f8518772cc81" providerId="ADAL" clId="{A1114165-4E86-47D0-B972-945CD8AE7D61}" dt="2023-09-12T16:03:14.584" v="13274" actId="1076"/>
        <pc:sldMkLst>
          <pc:docMk/>
          <pc:sldMk cId="480366460" sldId="334"/>
        </pc:sldMkLst>
        <pc:spChg chg="mod">
          <ac:chgData name="吕奇正" userId="b31810f2-8207-4246-8105-f8518772cc81" providerId="ADAL" clId="{A1114165-4E86-47D0-B972-945CD8AE7D61}" dt="2023-09-12T16:03:14.584" v="13274" actId="1076"/>
          <ac:spMkLst>
            <pc:docMk/>
            <pc:sldMk cId="480366460" sldId="334"/>
            <ac:spMk id="2" creationId="{00000000-0000-0000-0000-000000000000}"/>
          </ac:spMkLst>
        </pc:spChg>
        <pc:spChg chg="mod">
          <ac:chgData name="吕奇正" userId="b31810f2-8207-4246-8105-f8518772cc81" providerId="ADAL" clId="{A1114165-4E86-47D0-B972-945CD8AE7D61}" dt="2023-09-12T16:02:37.805" v="13263" actId="113"/>
          <ac:spMkLst>
            <pc:docMk/>
            <pc:sldMk cId="480366460" sldId="334"/>
            <ac:spMk id="3" creationId="{00000000-0000-0000-0000-000000000000}"/>
          </ac:spMkLst>
        </pc:spChg>
        <pc:spChg chg="mod">
          <ac:chgData name="吕奇正" userId="b31810f2-8207-4246-8105-f8518772cc81" providerId="ADAL" clId="{A1114165-4E86-47D0-B972-945CD8AE7D61}" dt="2023-09-08T11:58:05.733" v="736" actId="122"/>
          <ac:spMkLst>
            <pc:docMk/>
            <pc:sldMk cId="480366460" sldId="334"/>
            <ac:spMk id="4" creationId="{00000000-0000-0000-0000-000000000000}"/>
          </ac:spMkLst>
        </pc:spChg>
        <pc:picChg chg="add mod">
          <ac:chgData name="吕奇正" userId="b31810f2-8207-4246-8105-f8518772cc81" providerId="ADAL" clId="{A1114165-4E86-47D0-B972-945CD8AE7D61}" dt="2023-09-12T16:01:47.432" v="13224" actId="1076"/>
          <ac:picMkLst>
            <pc:docMk/>
            <pc:sldMk cId="480366460" sldId="334"/>
            <ac:picMk id="5" creationId="{8898B62C-F081-196E-3AD7-CB4BE2CFEF12}"/>
          </ac:picMkLst>
        </pc:picChg>
        <pc:picChg chg="add mod">
          <ac:chgData name="吕奇正" userId="b31810f2-8207-4246-8105-f8518772cc81" providerId="ADAL" clId="{A1114165-4E86-47D0-B972-945CD8AE7D61}" dt="2023-09-12T16:01:47.432" v="13224" actId="1076"/>
          <ac:picMkLst>
            <pc:docMk/>
            <pc:sldMk cId="480366460" sldId="334"/>
            <ac:picMk id="6" creationId="{F02D2A22-26A0-E454-4FEB-5D858F31351F}"/>
          </ac:picMkLst>
        </pc:picChg>
        <pc:picChg chg="add mod">
          <ac:chgData name="吕奇正" userId="b31810f2-8207-4246-8105-f8518772cc81" providerId="ADAL" clId="{A1114165-4E86-47D0-B972-945CD8AE7D61}" dt="2023-09-12T16:01:47.432" v="13224" actId="1076"/>
          <ac:picMkLst>
            <pc:docMk/>
            <pc:sldMk cId="480366460" sldId="334"/>
            <ac:picMk id="7" creationId="{E5EB4162-DE97-0B44-ACB4-79532D5B9BCD}"/>
          </ac:picMkLst>
        </pc:picChg>
        <pc:picChg chg="add mod">
          <ac:chgData name="吕奇正" userId="b31810f2-8207-4246-8105-f8518772cc81" providerId="ADAL" clId="{A1114165-4E86-47D0-B972-945CD8AE7D61}" dt="2023-09-12T16:01:47.432" v="13224" actId="1076"/>
          <ac:picMkLst>
            <pc:docMk/>
            <pc:sldMk cId="480366460" sldId="334"/>
            <ac:picMk id="8" creationId="{D187F6D1-AF30-4FE7-3B77-6E9639679EDF}"/>
          </ac:picMkLst>
        </pc:picChg>
      </pc:sldChg>
      <pc:sldChg chg="del">
        <pc:chgData name="吕奇正" userId="b31810f2-8207-4246-8105-f8518772cc81" providerId="ADAL" clId="{A1114165-4E86-47D0-B972-945CD8AE7D61}" dt="2023-09-08T11:41:41.384" v="0" actId="47"/>
        <pc:sldMkLst>
          <pc:docMk/>
          <pc:sldMk cId="3613017814" sldId="334"/>
        </pc:sldMkLst>
      </pc:sldChg>
      <pc:sldChg chg="del">
        <pc:chgData name="吕奇正" userId="b31810f2-8207-4246-8105-f8518772cc81" providerId="ADAL" clId="{A1114165-4E86-47D0-B972-945CD8AE7D61}" dt="2023-09-08T11:41:41.384" v="0" actId="47"/>
        <pc:sldMkLst>
          <pc:docMk/>
          <pc:sldMk cId="1119652254" sldId="335"/>
        </pc:sldMkLst>
      </pc:sldChg>
      <pc:sldChg chg="modSp add del mod modNotesTx">
        <pc:chgData name="吕奇正" userId="b31810f2-8207-4246-8105-f8518772cc81" providerId="ADAL" clId="{A1114165-4E86-47D0-B972-945CD8AE7D61}" dt="2023-09-12T16:13:09.077" v="13535" actId="47"/>
        <pc:sldMkLst>
          <pc:docMk/>
          <pc:sldMk cId="1600343003" sldId="335"/>
        </pc:sldMkLst>
        <pc:spChg chg="mod">
          <ac:chgData name="吕奇正" userId="b31810f2-8207-4246-8105-f8518772cc81" providerId="ADAL" clId="{A1114165-4E86-47D0-B972-945CD8AE7D61}" dt="2023-09-12T13:49:50.036" v="12976"/>
          <ac:spMkLst>
            <pc:docMk/>
            <pc:sldMk cId="1600343003" sldId="335"/>
            <ac:spMk id="2" creationId="{00000000-0000-0000-0000-000000000000}"/>
          </ac:spMkLst>
        </pc:spChg>
        <pc:spChg chg="mod">
          <ac:chgData name="吕奇正" userId="b31810f2-8207-4246-8105-f8518772cc81" providerId="ADAL" clId="{A1114165-4E86-47D0-B972-945CD8AE7D61}" dt="2023-09-12T13:49:50.036" v="12976"/>
          <ac:spMkLst>
            <pc:docMk/>
            <pc:sldMk cId="1600343003" sldId="335"/>
            <ac:spMk id="3" creationId="{00000000-0000-0000-0000-000000000000}"/>
          </ac:spMkLst>
        </pc:spChg>
        <pc:spChg chg="mod">
          <ac:chgData name="吕奇正" userId="b31810f2-8207-4246-8105-f8518772cc81" providerId="ADAL" clId="{A1114165-4E86-47D0-B972-945CD8AE7D61}" dt="2023-09-11T15:10:58.393" v="5747" actId="20577"/>
          <ac:spMkLst>
            <pc:docMk/>
            <pc:sldMk cId="1600343003" sldId="335"/>
            <ac:spMk id="4" creationId="{00000000-0000-0000-0000-000000000000}"/>
          </ac:spMkLst>
        </pc:spChg>
      </pc:sldChg>
      <pc:sldChg chg="del">
        <pc:chgData name="吕奇正" userId="b31810f2-8207-4246-8105-f8518772cc81" providerId="ADAL" clId="{A1114165-4E86-47D0-B972-945CD8AE7D61}" dt="2023-09-08T11:41:41.384" v="0" actId="47"/>
        <pc:sldMkLst>
          <pc:docMk/>
          <pc:sldMk cId="3234095818" sldId="336"/>
        </pc:sldMkLst>
      </pc:sldChg>
      <pc:sldChg chg="modSp add del mod">
        <pc:chgData name="吕奇正" userId="b31810f2-8207-4246-8105-f8518772cc81" providerId="ADAL" clId="{A1114165-4E86-47D0-B972-945CD8AE7D61}" dt="2023-09-12T16:32:54.715" v="13803" actId="47"/>
        <pc:sldMkLst>
          <pc:docMk/>
          <pc:sldMk cId="3240352580" sldId="336"/>
        </pc:sldMkLst>
        <pc:spChg chg="mod">
          <ac:chgData name="吕奇正" userId="b31810f2-8207-4246-8105-f8518772cc81" providerId="ADAL" clId="{A1114165-4E86-47D0-B972-945CD8AE7D61}" dt="2023-09-12T15:56:44.103" v="13116" actId="20577"/>
          <ac:spMkLst>
            <pc:docMk/>
            <pc:sldMk cId="3240352580" sldId="336"/>
            <ac:spMk id="4" creationId="{5AB5DC75-5E58-BB61-31D5-AC6F25B7B6D4}"/>
          </ac:spMkLst>
        </pc:spChg>
      </pc:sldChg>
      <pc:sldChg chg="modSp add mod ord">
        <pc:chgData name="吕奇正" userId="b31810f2-8207-4246-8105-f8518772cc81" providerId="ADAL" clId="{A1114165-4E86-47D0-B972-945CD8AE7D61}" dt="2023-09-12T13:39:43.251" v="12954" actId="1076"/>
        <pc:sldMkLst>
          <pc:docMk/>
          <pc:sldMk cId="3466633986" sldId="337"/>
        </pc:sldMkLst>
        <pc:spChg chg="mod">
          <ac:chgData name="吕奇正" userId="b31810f2-8207-4246-8105-f8518772cc81" providerId="ADAL" clId="{A1114165-4E86-47D0-B972-945CD8AE7D61}" dt="2023-09-12T13:39:43.251" v="12954" actId="1076"/>
          <ac:spMkLst>
            <pc:docMk/>
            <pc:sldMk cId="3466633986" sldId="337"/>
            <ac:spMk id="4" creationId="{5AB5DC75-5E58-BB61-31D5-AC6F25B7B6D4}"/>
          </ac:spMkLst>
        </pc:spChg>
      </pc:sldChg>
      <pc:sldChg chg="modSp add mod modNotesTx">
        <pc:chgData name="吕奇正" userId="b31810f2-8207-4246-8105-f8518772cc81" providerId="ADAL" clId="{A1114165-4E86-47D0-B972-945CD8AE7D61}" dt="2023-09-12T11:54:44.261" v="9675" actId="6549"/>
        <pc:sldMkLst>
          <pc:docMk/>
          <pc:sldMk cId="944417484" sldId="338"/>
        </pc:sldMkLst>
        <pc:spChg chg="mod">
          <ac:chgData name="吕奇正" userId="b31810f2-8207-4246-8105-f8518772cc81" providerId="ADAL" clId="{A1114165-4E86-47D0-B972-945CD8AE7D61}" dt="2023-09-12T11:54:44.261" v="9675" actId="6549"/>
          <ac:spMkLst>
            <pc:docMk/>
            <pc:sldMk cId="944417484" sldId="338"/>
            <ac:spMk id="4" creationId="{5AB5DC75-5E58-BB61-31D5-AC6F25B7B6D4}"/>
          </ac:spMkLst>
        </pc:spChg>
      </pc:sldChg>
      <pc:sldChg chg="modSp add mod">
        <pc:chgData name="吕奇正" userId="b31810f2-8207-4246-8105-f8518772cc81" providerId="ADAL" clId="{A1114165-4E86-47D0-B972-945CD8AE7D61}" dt="2023-09-12T12:14:11.811" v="9737" actId="20577"/>
        <pc:sldMkLst>
          <pc:docMk/>
          <pc:sldMk cId="2906141744" sldId="339"/>
        </pc:sldMkLst>
        <pc:spChg chg="mod">
          <ac:chgData name="吕奇正" userId="b31810f2-8207-4246-8105-f8518772cc81" providerId="ADAL" clId="{A1114165-4E86-47D0-B972-945CD8AE7D61}" dt="2023-09-12T12:14:11.811" v="9737" actId="20577"/>
          <ac:spMkLst>
            <pc:docMk/>
            <pc:sldMk cId="2906141744" sldId="339"/>
            <ac:spMk id="4" creationId="{5AB5DC75-5E58-BB61-31D5-AC6F25B7B6D4}"/>
          </ac:spMkLst>
        </pc:spChg>
      </pc:sldChg>
      <pc:sldChg chg="addSp modSp add mod addCm modNotesTx">
        <pc:chgData name="吕奇正" userId="b31810f2-8207-4246-8105-f8518772cc81" providerId="ADAL" clId="{A1114165-4E86-47D0-B972-945CD8AE7D61}" dt="2023-09-12T16:19:16.227" v="13630" actId="1076"/>
        <pc:sldMkLst>
          <pc:docMk/>
          <pc:sldMk cId="1608160830" sldId="340"/>
        </pc:sldMkLst>
        <pc:spChg chg="mod">
          <ac:chgData name="吕奇正" userId="b31810f2-8207-4246-8105-f8518772cc81" providerId="ADAL" clId="{A1114165-4E86-47D0-B972-945CD8AE7D61}" dt="2023-09-12T16:14:40.762" v="13611" actId="20577"/>
          <ac:spMkLst>
            <pc:docMk/>
            <pc:sldMk cId="1608160830" sldId="340"/>
            <ac:spMk id="2" creationId="{00000000-0000-0000-0000-000000000000}"/>
          </ac:spMkLst>
        </pc:spChg>
        <pc:spChg chg="mod">
          <ac:chgData name="吕奇正" userId="b31810f2-8207-4246-8105-f8518772cc81" providerId="ADAL" clId="{A1114165-4E86-47D0-B972-945CD8AE7D61}" dt="2023-09-12T13:50:12.534" v="12991" actId="20577"/>
          <ac:spMkLst>
            <pc:docMk/>
            <pc:sldMk cId="1608160830" sldId="340"/>
            <ac:spMk id="3" creationId="{00000000-0000-0000-0000-000000000000}"/>
          </ac:spMkLst>
        </pc:spChg>
        <pc:spChg chg="mod">
          <ac:chgData name="吕奇正" userId="b31810f2-8207-4246-8105-f8518772cc81" providerId="ADAL" clId="{A1114165-4E86-47D0-B972-945CD8AE7D61}" dt="2023-09-11T15:11:07.035" v="5753"/>
          <ac:spMkLst>
            <pc:docMk/>
            <pc:sldMk cId="1608160830" sldId="340"/>
            <ac:spMk id="4" creationId="{00000000-0000-0000-0000-000000000000}"/>
          </ac:spMkLst>
        </pc:spChg>
        <pc:picChg chg="add mod">
          <ac:chgData name="吕奇正" userId="b31810f2-8207-4246-8105-f8518772cc81" providerId="ADAL" clId="{A1114165-4E86-47D0-B972-945CD8AE7D61}" dt="2023-09-12T16:19:10.778" v="13628" actId="1076"/>
          <ac:picMkLst>
            <pc:docMk/>
            <pc:sldMk cId="1608160830" sldId="340"/>
            <ac:picMk id="5" creationId="{FBD5D56E-AAF1-EB5B-29E6-077C8EDCDB4B}"/>
          </ac:picMkLst>
        </pc:picChg>
        <pc:picChg chg="add mod">
          <ac:chgData name="吕奇正" userId="b31810f2-8207-4246-8105-f8518772cc81" providerId="ADAL" clId="{A1114165-4E86-47D0-B972-945CD8AE7D61}" dt="2023-09-12T16:19:12.794" v="13629" actId="1076"/>
          <ac:picMkLst>
            <pc:docMk/>
            <pc:sldMk cId="1608160830" sldId="340"/>
            <ac:picMk id="6" creationId="{62DEF762-4489-D7FA-27A4-CF1472B1B364}"/>
          </ac:picMkLst>
        </pc:picChg>
        <pc:picChg chg="add mod">
          <ac:chgData name="吕奇正" userId="b31810f2-8207-4246-8105-f8518772cc81" providerId="ADAL" clId="{A1114165-4E86-47D0-B972-945CD8AE7D61}" dt="2023-09-12T16:19:16.227" v="13630" actId="1076"/>
          <ac:picMkLst>
            <pc:docMk/>
            <pc:sldMk cId="1608160830" sldId="340"/>
            <ac:picMk id="8" creationId="{D94BF39E-B127-1B15-CD00-1DF57806BCE8}"/>
          </ac:picMkLst>
        </pc:picChg>
        <pc:extLst>
          <p:ext xmlns:p="http://schemas.openxmlformats.org/presentationml/2006/main" uri="{D6D511B9-2390-475A-947B-AFAB55BFBCF1}">
            <pc226:cmChg xmlns:pc226="http://schemas.microsoft.com/office/powerpoint/2022/06/main/command" chg="add">
              <pc226:chgData name="吕奇正" userId="b31810f2-8207-4246-8105-f8518772cc81" providerId="ADAL" clId="{A1114165-4E86-47D0-B972-945CD8AE7D61}" dt="2023-09-12T13:25:56.742" v="12944"/>
              <pc2:cmMkLst xmlns:pc2="http://schemas.microsoft.com/office/powerpoint/2019/9/main/command">
                <pc:docMk/>
                <pc:sldMk cId="1608160830" sldId="340"/>
                <pc2:cmMk id="{1983CD43-76E8-4217-9C20-8BDE1C5E3E30}"/>
              </pc2:cmMkLst>
            </pc226:cmChg>
          </p:ext>
        </pc:extLst>
      </pc:sldChg>
      <pc:sldChg chg="modSp add del mod">
        <pc:chgData name="吕奇正" userId="b31810f2-8207-4246-8105-f8518772cc81" providerId="ADAL" clId="{A1114165-4E86-47D0-B972-945CD8AE7D61}" dt="2023-09-08T12:14:46.870" v="852" actId="47"/>
        <pc:sldMkLst>
          <pc:docMk/>
          <pc:sldMk cId="2899199692" sldId="341"/>
        </pc:sldMkLst>
        <pc:spChg chg="mod">
          <ac:chgData name="吕奇正" userId="b31810f2-8207-4246-8105-f8518772cc81" providerId="ADAL" clId="{A1114165-4E86-47D0-B972-945CD8AE7D61}" dt="2023-09-08T12:14:42.913" v="850" actId="21"/>
          <ac:spMkLst>
            <pc:docMk/>
            <pc:sldMk cId="2899199692" sldId="341"/>
            <ac:spMk id="2" creationId="{00000000-0000-0000-0000-000000000000}"/>
          </ac:spMkLst>
        </pc:spChg>
      </pc:sldChg>
      <pc:sldChg chg="modSp add mod ord modNotesTx">
        <pc:chgData name="吕奇正" userId="b31810f2-8207-4246-8105-f8518772cc81" providerId="ADAL" clId="{A1114165-4E86-47D0-B972-945CD8AE7D61}" dt="2023-09-12T13:49:50.036" v="12976"/>
        <pc:sldMkLst>
          <pc:docMk/>
          <pc:sldMk cId="332497680" sldId="342"/>
        </pc:sldMkLst>
        <pc:spChg chg="mod">
          <ac:chgData name="吕奇正" userId="b31810f2-8207-4246-8105-f8518772cc81" providerId="ADAL" clId="{A1114165-4E86-47D0-B972-945CD8AE7D61}" dt="2023-09-12T13:49:50.036" v="12976"/>
          <ac:spMkLst>
            <pc:docMk/>
            <pc:sldMk cId="332497680" sldId="342"/>
            <ac:spMk id="2" creationId="{00000000-0000-0000-0000-000000000000}"/>
          </ac:spMkLst>
        </pc:spChg>
        <pc:spChg chg="mod">
          <ac:chgData name="吕奇正" userId="b31810f2-8207-4246-8105-f8518772cc81" providerId="ADAL" clId="{A1114165-4E86-47D0-B972-945CD8AE7D61}" dt="2023-09-12T13:21:20.640" v="12829" actId="1076"/>
          <ac:spMkLst>
            <pc:docMk/>
            <pc:sldMk cId="332497680" sldId="342"/>
            <ac:spMk id="3" creationId="{00000000-0000-0000-0000-000000000000}"/>
          </ac:spMkLst>
        </pc:spChg>
        <pc:spChg chg="mod">
          <ac:chgData name="吕奇正" userId="b31810f2-8207-4246-8105-f8518772cc81" providerId="ADAL" clId="{A1114165-4E86-47D0-B972-945CD8AE7D61}" dt="2023-09-11T15:11:04.041" v="5750"/>
          <ac:spMkLst>
            <pc:docMk/>
            <pc:sldMk cId="332497680" sldId="342"/>
            <ac:spMk id="4" creationId="{00000000-0000-0000-0000-000000000000}"/>
          </ac:spMkLst>
        </pc:spChg>
      </pc:sldChg>
      <pc:sldChg chg="add del ord">
        <pc:chgData name="吕奇正" userId="b31810f2-8207-4246-8105-f8518772cc81" providerId="ADAL" clId="{A1114165-4E86-47D0-B972-945CD8AE7D61}" dt="2023-09-08T12:16:49.733" v="857" actId="2696"/>
        <pc:sldMkLst>
          <pc:docMk/>
          <pc:sldMk cId="1835507639" sldId="342"/>
        </pc:sldMkLst>
      </pc:sldChg>
      <pc:sldChg chg="modSp add del mod ord">
        <pc:chgData name="吕奇正" userId="b31810f2-8207-4246-8105-f8518772cc81" providerId="ADAL" clId="{A1114165-4E86-47D0-B972-945CD8AE7D61}" dt="2023-09-08T12:14:58.537" v="853" actId="2696"/>
        <pc:sldMkLst>
          <pc:docMk/>
          <pc:sldMk cId="2191466700" sldId="342"/>
        </pc:sldMkLst>
        <pc:spChg chg="mod">
          <ac:chgData name="吕奇正" userId="b31810f2-8207-4246-8105-f8518772cc81" providerId="ADAL" clId="{A1114165-4E86-47D0-B972-945CD8AE7D61}" dt="2023-09-08T11:52:04.135" v="348" actId="20577"/>
          <ac:spMkLst>
            <pc:docMk/>
            <pc:sldMk cId="2191466700" sldId="342"/>
            <ac:spMk id="2" creationId="{00000000-0000-0000-0000-000000000000}"/>
          </ac:spMkLst>
        </pc:spChg>
      </pc:sldChg>
      <pc:sldChg chg="modSp add mod ord addCm modNotesTx">
        <pc:chgData name="吕奇正" userId="b31810f2-8207-4246-8105-f8518772cc81" providerId="ADAL" clId="{A1114165-4E86-47D0-B972-945CD8AE7D61}" dt="2023-09-12T13:49:50.036" v="12976"/>
        <pc:sldMkLst>
          <pc:docMk/>
          <pc:sldMk cId="743931847" sldId="343"/>
        </pc:sldMkLst>
        <pc:spChg chg="mod">
          <ac:chgData name="吕奇正" userId="b31810f2-8207-4246-8105-f8518772cc81" providerId="ADAL" clId="{A1114165-4E86-47D0-B972-945CD8AE7D61}" dt="2023-09-12T13:49:50.036" v="12976"/>
          <ac:spMkLst>
            <pc:docMk/>
            <pc:sldMk cId="743931847" sldId="343"/>
            <ac:spMk id="2" creationId="{00000000-0000-0000-0000-000000000000}"/>
          </ac:spMkLst>
        </pc:spChg>
        <pc:spChg chg="mod">
          <ac:chgData name="吕奇正" userId="b31810f2-8207-4246-8105-f8518772cc81" providerId="ADAL" clId="{A1114165-4E86-47D0-B972-945CD8AE7D61}" dt="2023-09-12T13:49:50.036" v="12976"/>
          <ac:spMkLst>
            <pc:docMk/>
            <pc:sldMk cId="743931847" sldId="343"/>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吕奇正" userId="b31810f2-8207-4246-8105-f8518772cc81" providerId="ADAL" clId="{A1114165-4E86-47D0-B972-945CD8AE7D61}" dt="2023-09-11T14:59:06.211" v="4867"/>
              <pc2:cmMkLst xmlns:pc2="http://schemas.microsoft.com/office/powerpoint/2019/9/main/command">
                <pc:docMk/>
                <pc:sldMk cId="743931847" sldId="343"/>
                <pc2:cmMk id="{F8AEB995-8EE4-41BE-A228-CD3B4190E77A}"/>
              </pc2:cmMkLst>
            </pc226:cmChg>
          </p:ext>
        </pc:extLst>
      </pc:sldChg>
      <pc:sldChg chg="add del">
        <pc:chgData name="吕奇正" userId="b31810f2-8207-4246-8105-f8518772cc81" providerId="ADAL" clId="{A1114165-4E86-47D0-B972-945CD8AE7D61}" dt="2023-09-08T11:53:28.760" v="402" actId="47"/>
        <pc:sldMkLst>
          <pc:docMk/>
          <pc:sldMk cId="1114041423" sldId="343"/>
        </pc:sldMkLst>
      </pc:sldChg>
      <pc:sldChg chg="modSp add del mod ord addCm modCm modNotesTx">
        <pc:chgData name="吕奇正" userId="b31810f2-8207-4246-8105-f8518772cc81" providerId="ADAL" clId="{A1114165-4E86-47D0-B972-945CD8AE7D61}" dt="2023-09-12T13:17:55.604" v="12452" actId="47"/>
        <pc:sldMkLst>
          <pc:docMk/>
          <pc:sldMk cId="702400406" sldId="344"/>
        </pc:sldMkLst>
        <pc:spChg chg="mod">
          <ac:chgData name="吕奇正" userId="b31810f2-8207-4246-8105-f8518772cc81" providerId="ADAL" clId="{A1114165-4E86-47D0-B972-945CD8AE7D61}" dt="2023-09-08T11:57:15.605" v="704" actId="20577"/>
          <ac:spMkLst>
            <pc:docMk/>
            <pc:sldMk cId="702400406" sldId="344"/>
            <ac:spMk id="2" creationId="{00000000-0000-0000-0000-000000000000}"/>
          </ac:spMkLst>
        </pc:spChg>
        <pc:spChg chg="mod">
          <ac:chgData name="吕奇正" userId="b31810f2-8207-4246-8105-f8518772cc81" providerId="ADAL" clId="{A1114165-4E86-47D0-B972-945CD8AE7D61}" dt="2023-09-12T09:39:33.642" v="8569" actId="20577"/>
          <ac:spMkLst>
            <pc:docMk/>
            <pc:sldMk cId="702400406" sldId="344"/>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吕奇正" userId="b31810f2-8207-4246-8105-f8518772cc81" providerId="ADAL" clId="{A1114165-4E86-47D0-B972-945CD8AE7D61}" dt="2023-09-12T09:39:33.642" v="8569" actId="20577"/>
              <pc2:cmMkLst xmlns:pc2="http://schemas.microsoft.com/office/powerpoint/2019/9/main/command">
                <pc:docMk/>
                <pc:sldMk cId="702400406" sldId="344"/>
                <pc2:cmMk id="{07A1BC05-169D-4349-9A31-AFC3B8DE81E9}"/>
              </pc2:cmMkLst>
            </pc226:cmChg>
            <pc226:cmChg xmlns:pc226="http://schemas.microsoft.com/office/powerpoint/2022/06/main/command" chg="add mod">
              <pc226:chgData name="吕奇正" userId="b31810f2-8207-4246-8105-f8518772cc81" providerId="ADAL" clId="{A1114165-4E86-47D0-B972-945CD8AE7D61}" dt="2023-09-12T09:39:33.642" v="8569" actId="20577"/>
              <pc2:cmMkLst xmlns:pc2="http://schemas.microsoft.com/office/powerpoint/2019/9/main/command">
                <pc:docMk/>
                <pc:sldMk cId="702400406" sldId="344"/>
                <pc2:cmMk id="{55FA0C6D-EA6E-452E-8922-B6EBF85CF0BE}"/>
              </pc2:cmMkLst>
            </pc226:cmChg>
            <pc226:cmChg xmlns:pc226="http://schemas.microsoft.com/office/powerpoint/2022/06/main/command" chg="add">
              <pc226:chgData name="吕奇正" userId="b31810f2-8207-4246-8105-f8518772cc81" providerId="ADAL" clId="{A1114165-4E86-47D0-B972-945CD8AE7D61}" dt="2023-09-12T12:43:19.749" v="10503"/>
              <pc2:cmMkLst xmlns:pc2="http://schemas.microsoft.com/office/powerpoint/2019/9/main/command">
                <pc:docMk/>
                <pc:sldMk cId="702400406" sldId="344"/>
                <pc2:cmMk id="{F19E8471-675D-4982-BBB2-5AD872F054A6}"/>
              </pc2:cmMkLst>
            </pc226:cmChg>
          </p:ext>
        </pc:extLst>
      </pc:sldChg>
      <pc:sldChg chg="add del">
        <pc:chgData name="吕奇正" userId="b31810f2-8207-4246-8105-f8518772cc81" providerId="ADAL" clId="{A1114165-4E86-47D0-B972-945CD8AE7D61}" dt="2023-09-08T12:14:13.976" v="848"/>
        <pc:sldMkLst>
          <pc:docMk/>
          <pc:sldMk cId="374977120" sldId="345"/>
        </pc:sldMkLst>
      </pc:sldChg>
      <pc:sldChg chg="modSp add del mod modNotesTx">
        <pc:chgData name="吕奇正" userId="b31810f2-8207-4246-8105-f8518772cc81" providerId="ADAL" clId="{A1114165-4E86-47D0-B972-945CD8AE7D61}" dt="2023-09-12T16:06:14.184" v="13399" actId="113"/>
        <pc:sldMkLst>
          <pc:docMk/>
          <pc:sldMk cId="4142831615" sldId="345"/>
        </pc:sldMkLst>
        <pc:spChg chg="mod">
          <ac:chgData name="吕奇正" userId="b31810f2-8207-4246-8105-f8518772cc81" providerId="ADAL" clId="{A1114165-4E86-47D0-B972-945CD8AE7D61}" dt="2023-09-12T13:49:50.036" v="12976"/>
          <ac:spMkLst>
            <pc:docMk/>
            <pc:sldMk cId="4142831615" sldId="345"/>
            <ac:spMk id="2" creationId="{00000000-0000-0000-0000-000000000000}"/>
          </ac:spMkLst>
        </pc:spChg>
        <pc:spChg chg="mod">
          <ac:chgData name="吕奇正" userId="b31810f2-8207-4246-8105-f8518772cc81" providerId="ADAL" clId="{A1114165-4E86-47D0-B972-945CD8AE7D61}" dt="2023-09-12T16:06:14.184" v="13399" actId="113"/>
          <ac:spMkLst>
            <pc:docMk/>
            <pc:sldMk cId="4142831615" sldId="345"/>
            <ac:spMk id="3" creationId="{00000000-0000-0000-0000-000000000000}"/>
          </ac:spMkLst>
        </pc:spChg>
      </pc:sldChg>
      <pc:sldChg chg="add del">
        <pc:chgData name="吕奇正" userId="b31810f2-8207-4246-8105-f8518772cc81" providerId="ADAL" clId="{A1114165-4E86-47D0-B972-945CD8AE7D61}" dt="2023-09-08T12:14:13.976" v="848"/>
        <pc:sldMkLst>
          <pc:docMk/>
          <pc:sldMk cId="1712213622" sldId="346"/>
        </pc:sldMkLst>
      </pc:sldChg>
      <pc:sldChg chg="modSp add del mod modNotesTx">
        <pc:chgData name="吕奇正" userId="b31810f2-8207-4246-8105-f8518772cc81" providerId="ADAL" clId="{A1114165-4E86-47D0-B972-945CD8AE7D61}" dt="2023-09-11T15:10:30.434" v="5738" actId="47"/>
        <pc:sldMkLst>
          <pc:docMk/>
          <pc:sldMk cId="3574638702" sldId="346"/>
        </pc:sldMkLst>
        <pc:spChg chg="mod">
          <ac:chgData name="吕奇正" userId="b31810f2-8207-4246-8105-f8518772cc81" providerId="ADAL" clId="{A1114165-4E86-47D0-B972-945CD8AE7D61}" dt="2023-09-08T11:58:47.923" v="786" actId="20577"/>
          <ac:spMkLst>
            <pc:docMk/>
            <pc:sldMk cId="3574638702" sldId="346"/>
            <ac:spMk id="2" creationId="{00000000-0000-0000-0000-000000000000}"/>
          </ac:spMkLst>
        </pc:spChg>
      </pc:sldChg>
      <pc:sldChg chg="modSp add del mod ord modNotesTx">
        <pc:chgData name="吕奇正" userId="b31810f2-8207-4246-8105-f8518772cc81" providerId="ADAL" clId="{A1114165-4E86-47D0-B972-945CD8AE7D61}" dt="2023-09-11T15:27:24.305" v="6678" actId="47"/>
        <pc:sldMkLst>
          <pc:docMk/>
          <pc:sldMk cId="3583519867" sldId="347"/>
        </pc:sldMkLst>
        <pc:spChg chg="mod">
          <ac:chgData name="吕奇正" userId="b31810f2-8207-4246-8105-f8518772cc81" providerId="ADAL" clId="{A1114165-4E86-47D0-B972-945CD8AE7D61}" dt="2023-09-11T15:23:49.327" v="6453" actId="14100"/>
          <ac:spMkLst>
            <pc:docMk/>
            <pc:sldMk cId="3583519867" sldId="347"/>
            <ac:spMk id="2" creationId="{00000000-0000-0000-0000-000000000000}"/>
          </ac:spMkLst>
        </pc:spChg>
        <pc:spChg chg="mod">
          <ac:chgData name="吕奇正" userId="b31810f2-8207-4246-8105-f8518772cc81" providerId="ADAL" clId="{A1114165-4E86-47D0-B972-945CD8AE7D61}" dt="2023-09-11T15:25:59.975" v="6584" actId="20577"/>
          <ac:spMkLst>
            <pc:docMk/>
            <pc:sldMk cId="3583519867" sldId="347"/>
            <ac:spMk id="3" creationId="{00000000-0000-0000-0000-000000000000}"/>
          </ac:spMkLst>
        </pc:spChg>
      </pc:sldChg>
      <pc:sldChg chg="addSp modSp add mod modNotesTx">
        <pc:chgData name="吕奇正" userId="b31810f2-8207-4246-8105-f8518772cc81" providerId="ADAL" clId="{A1114165-4E86-47D0-B972-945CD8AE7D61}" dt="2023-09-12T16:20:45.350" v="13648" actId="14100"/>
        <pc:sldMkLst>
          <pc:docMk/>
          <pc:sldMk cId="3497724032" sldId="348"/>
        </pc:sldMkLst>
        <pc:spChg chg="mod">
          <ac:chgData name="吕奇正" userId="b31810f2-8207-4246-8105-f8518772cc81" providerId="ADAL" clId="{A1114165-4E86-47D0-B972-945CD8AE7D61}" dt="2023-09-12T13:49:50.036" v="12976"/>
          <ac:spMkLst>
            <pc:docMk/>
            <pc:sldMk cId="3497724032" sldId="348"/>
            <ac:spMk id="2" creationId="{00000000-0000-0000-0000-000000000000}"/>
          </ac:spMkLst>
        </pc:spChg>
        <pc:spChg chg="mod">
          <ac:chgData name="吕奇正" userId="b31810f2-8207-4246-8105-f8518772cc81" providerId="ADAL" clId="{A1114165-4E86-47D0-B972-945CD8AE7D61}" dt="2023-09-12T13:49:50.036" v="12976"/>
          <ac:spMkLst>
            <pc:docMk/>
            <pc:sldMk cId="3497724032" sldId="348"/>
            <ac:spMk id="3" creationId="{00000000-0000-0000-0000-000000000000}"/>
          </ac:spMkLst>
        </pc:spChg>
        <pc:spChg chg="mod">
          <ac:chgData name="吕奇正" userId="b31810f2-8207-4246-8105-f8518772cc81" providerId="ADAL" clId="{A1114165-4E86-47D0-B972-945CD8AE7D61}" dt="2023-09-11T15:11:09.950" v="5756"/>
          <ac:spMkLst>
            <pc:docMk/>
            <pc:sldMk cId="3497724032" sldId="348"/>
            <ac:spMk id="4" creationId="{00000000-0000-0000-0000-000000000000}"/>
          </ac:spMkLst>
        </pc:spChg>
        <pc:picChg chg="add mod">
          <ac:chgData name="吕奇正" userId="b31810f2-8207-4246-8105-f8518772cc81" providerId="ADAL" clId="{A1114165-4E86-47D0-B972-945CD8AE7D61}" dt="2023-09-12T16:19:40.420" v="13637" actId="1076"/>
          <ac:picMkLst>
            <pc:docMk/>
            <pc:sldMk cId="3497724032" sldId="348"/>
            <ac:picMk id="5" creationId="{2F4E71A2-57B2-E154-DD63-45117B70A388}"/>
          </ac:picMkLst>
        </pc:picChg>
        <pc:picChg chg="add mod">
          <ac:chgData name="吕奇正" userId="b31810f2-8207-4246-8105-f8518772cc81" providerId="ADAL" clId="{A1114165-4E86-47D0-B972-945CD8AE7D61}" dt="2023-09-12T16:20:42.269" v="13646" actId="1076"/>
          <ac:picMkLst>
            <pc:docMk/>
            <pc:sldMk cId="3497724032" sldId="348"/>
            <ac:picMk id="7" creationId="{A107A233-2F9F-2707-7331-A34B8DDF9473}"/>
          </ac:picMkLst>
        </pc:picChg>
        <pc:picChg chg="add mod">
          <ac:chgData name="吕奇正" userId="b31810f2-8207-4246-8105-f8518772cc81" providerId="ADAL" clId="{A1114165-4E86-47D0-B972-945CD8AE7D61}" dt="2023-09-12T16:20:45.350" v="13648" actId="14100"/>
          <ac:picMkLst>
            <pc:docMk/>
            <pc:sldMk cId="3497724032" sldId="348"/>
            <ac:picMk id="9" creationId="{EA8C7B9E-C78E-D584-F7E7-5216F050BF6A}"/>
          </ac:picMkLst>
        </pc:picChg>
      </pc:sldChg>
      <pc:sldChg chg="addSp delSp modSp add mod ord addCm delCm modCm modNotesTx">
        <pc:chgData name="吕奇正" userId="b31810f2-8207-4246-8105-f8518772cc81" providerId="ADAL" clId="{A1114165-4E86-47D0-B972-945CD8AE7D61}" dt="2023-09-12T16:08:54.125" v="13498"/>
        <pc:sldMkLst>
          <pc:docMk/>
          <pc:sldMk cId="1561112096" sldId="349"/>
        </pc:sldMkLst>
        <pc:spChg chg="mod">
          <ac:chgData name="吕奇正" userId="b31810f2-8207-4246-8105-f8518772cc81" providerId="ADAL" clId="{A1114165-4E86-47D0-B972-945CD8AE7D61}" dt="2023-09-12T13:49:50.036" v="12976"/>
          <ac:spMkLst>
            <pc:docMk/>
            <pc:sldMk cId="1561112096" sldId="349"/>
            <ac:spMk id="2" creationId="{00000000-0000-0000-0000-000000000000}"/>
          </ac:spMkLst>
        </pc:spChg>
        <pc:spChg chg="mod">
          <ac:chgData name="吕奇正" userId="b31810f2-8207-4246-8105-f8518772cc81" providerId="ADAL" clId="{A1114165-4E86-47D0-B972-945CD8AE7D61}" dt="2023-09-12T16:07:19.580" v="13414" actId="20577"/>
          <ac:spMkLst>
            <pc:docMk/>
            <pc:sldMk cId="1561112096" sldId="349"/>
            <ac:spMk id="3" creationId="{00000000-0000-0000-0000-000000000000}"/>
          </ac:spMkLst>
        </pc:spChg>
        <pc:graphicFrameChg chg="add mod">
          <ac:chgData name="吕奇正" userId="b31810f2-8207-4246-8105-f8518772cc81" providerId="ADAL" clId="{A1114165-4E86-47D0-B972-945CD8AE7D61}" dt="2023-09-12T16:08:06.542" v="13495" actId="20577"/>
          <ac:graphicFrameMkLst>
            <pc:docMk/>
            <pc:sldMk cId="1561112096" sldId="349"/>
            <ac:graphicFrameMk id="5" creationId="{5B7C020B-FCB4-7779-57AF-C9794D486798}"/>
          </ac:graphicFrameMkLst>
        </pc:graphicFrameChg>
        <pc:graphicFrameChg chg="add del mod modGraphic">
          <ac:chgData name="吕奇正" userId="b31810f2-8207-4246-8105-f8518772cc81" providerId="ADAL" clId="{A1114165-4E86-47D0-B972-945CD8AE7D61}" dt="2023-09-12T09:28:08.568" v="7739" actId="478"/>
          <ac:graphicFrameMkLst>
            <pc:docMk/>
            <pc:sldMk cId="1561112096" sldId="349"/>
            <ac:graphicFrameMk id="5" creationId="{FA48835B-801E-537F-2BD1-D6A3FDC8CD5F}"/>
          </ac:graphicFrameMkLst>
        </pc:graphicFrameChg>
        <pc:graphicFrameChg chg="add del mod modGraphic">
          <ac:chgData name="吕奇正" userId="b31810f2-8207-4246-8105-f8518772cc81" providerId="ADAL" clId="{A1114165-4E86-47D0-B972-945CD8AE7D61}" dt="2023-09-12T16:06:51.509" v="13402" actId="478"/>
          <ac:graphicFrameMkLst>
            <pc:docMk/>
            <pc:sldMk cId="1561112096" sldId="349"/>
            <ac:graphicFrameMk id="6" creationId="{445A4B38-DBAD-CE38-E5F5-B78671E74815}"/>
          </ac:graphicFrameMkLst>
        </pc:graphicFrameChg>
        <pc:extLst>
          <p:ext xmlns:p="http://schemas.openxmlformats.org/presentationml/2006/main" uri="{D6D511B9-2390-475A-947B-AFAB55BFBCF1}">
            <pc226:cmChg xmlns:pc226="http://schemas.microsoft.com/office/powerpoint/2022/06/main/command" chg="add del mod">
              <pc226:chgData name="吕奇正" userId="b31810f2-8207-4246-8105-f8518772cc81" providerId="ADAL" clId="{A1114165-4E86-47D0-B972-945CD8AE7D61}" dt="2023-09-12T09:28:36.489" v="7744"/>
              <pc2:cmMkLst xmlns:pc2="http://schemas.microsoft.com/office/powerpoint/2019/9/main/command">
                <pc:docMk/>
                <pc:sldMk cId="1561112096" sldId="349"/>
                <pc2:cmMk id="{E6DD2DA4-1073-4CA1-8612-99FC2FFBDA30}"/>
              </pc2:cmMkLst>
            </pc226:cmChg>
            <pc226:cmChg xmlns:pc226="http://schemas.microsoft.com/office/powerpoint/2022/06/main/command" chg="add del mod">
              <pc226:chgData name="吕奇正" userId="b31810f2-8207-4246-8105-f8518772cc81" providerId="ADAL" clId="{A1114165-4E86-47D0-B972-945CD8AE7D61}" dt="2023-09-12T09:28:37.438" v="7745"/>
              <pc2:cmMkLst xmlns:pc2="http://schemas.microsoft.com/office/powerpoint/2019/9/main/command">
                <pc:docMk/>
                <pc:sldMk cId="1561112096" sldId="349"/>
                <pc2:cmMk id="{AC2127DC-AB5F-4B5B-B4E9-37B22A683817}"/>
              </pc2:cmMkLst>
            </pc226:cmChg>
          </p:ext>
        </pc:extLst>
      </pc:sldChg>
      <pc:sldChg chg="addSp delSp modSp add mod ord addCm delCm modCm modNotesTx">
        <pc:chgData name="吕奇正" userId="b31810f2-8207-4246-8105-f8518772cc81" providerId="ADAL" clId="{A1114165-4E86-47D0-B972-945CD8AE7D61}" dt="2023-09-12T16:09:19.375" v="13501"/>
        <pc:sldMkLst>
          <pc:docMk/>
          <pc:sldMk cId="729784368" sldId="350"/>
        </pc:sldMkLst>
        <pc:spChg chg="mod">
          <ac:chgData name="吕奇正" userId="b31810f2-8207-4246-8105-f8518772cc81" providerId="ADAL" clId="{A1114165-4E86-47D0-B972-945CD8AE7D61}" dt="2023-09-12T13:49:50.036" v="12976"/>
          <ac:spMkLst>
            <pc:docMk/>
            <pc:sldMk cId="729784368" sldId="350"/>
            <ac:spMk id="2" creationId="{00000000-0000-0000-0000-000000000000}"/>
          </ac:spMkLst>
        </pc:spChg>
        <pc:spChg chg="mod">
          <ac:chgData name="吕奇正" userId="b31810f2-8207-4246-8105-f8518772cc81" providerId="ADAL" clId="{A1114165-4E86-47D0-B972-945CD8AE7D61}" dt="2023-09-12T13:11:27.185" v="11343" actId="14100"/>
          <ac:spMkLst>
            <pc:docMk/>
            <pc:sldMk cId="729784368" sldId="350"/>
            <ac:spMk id="3" creationId="{00000000-0000-0000-0000-000000000000}"/>
          </ac:spMkLst>
        </pc:spChg>
        <pc:spChg chg="add del">
          <ac:chgData name="吕奇正" userId="b31810f2-8207-4246-8105-f8518772cc81" providerId="ADAL" clId="{A1114165-4E86-47D0-B972-945CD8AE7D61}" dt="2023-09-12T13:11:29.602" v="11345" actId="22"/>
          <ac:spMkLst>
            <pc:docMk/>
            <pc:sldMk cId="729784368" sldId="350"/>
            <ac:spMk id="7" creationId="{74ACBD94-48A6-C474-3360-A9C4CD227BE2}"/>
          </ac:spMkLst>
        </pc:spChg>
        <pc:spChg chg="add del">
          <ac:chgData name="吕奇正" userId="b31810f2-8207-4246-8105-f8518772cc81" providerId="ADAL" clId="{A1114165-4E86-47D0-B972-945CD8AE7D61}" dt="2023-09-12T13:11:32.769" v="11349" actId="22"/>
          <ac:spMkLst>
            <pc:docMk/>
            <pc:sldMk cId="729784368" sldId="350"/>
            <ac:spMk id="11" creationId="{71701323-B231-44A4-9BF7-2AA3A1C8841D}"/>
          </ac:spMkLst>
        </pc:spChg>
        <pc:spChg chg="add mod">
          <ac:chgData name="吕奇正" userId="b31810f2-8207-4246-8105-f8518772cc81" providerId="ADAL" clId="{A1114165-4E86-47D0-B972-945CD8AE7D61}" dt="2023-09-12T13:13:37.794" v="11512" actId="20577"/>
          <ac:spMkLst>
            <pc:docMk/>
            <pc:sldMk cId="729784368" sldId="350"/>
            <ac:spMk id="13" creationId="{19661E68-30D0-249C-04CC-5B786F43D620}"/>
          </ac:spMkLst>
        </pc:spChg>
        <pc:spChg chg="add del">
          <ac:chgData name="吕奇正" userId="b31810f2-8207-4246-8105-f8518772cc81" providerId="ADAL" clId="{A1114165-4E86-47D0-B972-945CD8AE7D61}" dt="2023-09-12T13:11:44.196" v="11355" actId="22"/>
          <ac:spMkLst>
            <pc:docMk/>
            <pc:sldMk cId="729784368" sldId="350"/>
            <ac:spMk id="15" creationId="{2ABF0690-7719-4812-8DAF-F0818CFF6D42}"/>
          </ac:spMkLst>
        </pc:spChg>
        <pc:spChg chg="add mod">
          <ac:chgData name="吕奇正" userId="b31810f2-8207-4246-8105-f8518772cc81" providerId="ADAL" clId="{A1114165-4E86-47D0-B972-945CD8AE7D61}" dt="2023-09-12T13:13:30.012" v="11495" actId="20577"/>
          <ac:spMkLst>
            <pc:docMk/>
            <pc:sldMk cId="729784368" sldId="350"/>
            <ac:spMk id="17" creationId="{4015E874-46F4-1AE6-FFAF-F7BE1595040F}"/>
          </ac:spMkLst>
        </pc:spChg>
        <pc:graphicFrameChg chg="add del mod modGraphic">
          <ac:chgData name="吕奇正" userId="b31810f2-8207-4246-8105-f8518772cc81" providerId="ADAL" clId="{A1114165-4E86-47D0-B972-945CD8AE7D61}" dt="2023-09-12T13:09:29.289" v="11228" actId="478"/>
          <ac:graphicFrameMkLst>
            <pc:docMk/>
            <pc:sldMk cId="729784368" sldId="350"/>
            <ac:graphicFrameMk id="5" creationId="{91B602AB-C553-148D-15FD-222C58B7E1AA}"/>
          </ac:graphicFrameMkLst>
        </pc:graphicFrameChg>
        <pc:picChg chg="add del">
          <ac:chgData name="吕奇正" userId="b31810f2-8207-4246-8105-f8518772cc81" providerId="ADAL" clId="{A1114165-4E86-47D0-B972-945CD8AE7D61}" dt="2023-09-12T13:11:30.322" v="11347" actId="22"/>
          <ac:picMkLst>
            <pc:docMk/>
            <pc:sldMk cId="729784368" sldId="350"/>
            <ac:picMk id="9" creationId="{425BB5FD-01D2-6CA2-33B1-CB69FD04DBBD}"/>
          </ac:picMkLst>
        </pc:picChg>
        <pc:extLst>
          <p:ext xmlns:p="http://schemas.openxmlformats.org/presentationml/2006/main" uri="{D6D511B9-2390-475A-947B-AFAB55BFBCF1}">
            <pc226:cmChg xmlns:pc226="http://schemas.microsoft.com/office/powerpoint/2022/06/main/command" chg="add del mod">
              <pc226:chgData name="吕奇正" userId="b31810f2-8207-4246-8105-f8518772cc81" providerId="ADAL" clId="{A1114165-4E86-47D0-B972-945CD8AE7D61}" dt="2023-09-12T09:32:13.953" v="8066"/>
              <pc2:cmMkLst xmlns:pc2="http://schemas.microsoft.com/office/powerpoint/2019/9/main/command">
                <pc:docMk/>
                <pc:sldMk cId="729784368" sldId="350"/>
                <pc2:cmMk id="{18D2C4FC-89A1-415E-A1A9-C492B312DF1B}"/>
              </pc2:cmMkLst>
              <pc226:cmRplyChg chg="add">
                <pc226:chgData name="吕奇正" userId="b31810f2-8207-4246-8105-f8518772cc81" providerId="ADAL" clId="{A1114165-4E86-47D0-B972-945CD8AE7D61}" dt="2023-09-11T15:01:11.857" v="4868"/>
                <pc2:cmRplyMkLst xmlns:pc2="http://schemas.microsoft.com/office/powerpoint/2019/9/main/command">
                  <pc:docMk/>
                  <pc:sldMk cId="729784368" sldId="350"/>
                  <pc2:cmMk id="{18D2C4FC-89A1-415E-A1A9-C492B312DF1B}"/>
                  <pc2:cmRplyMk id="{0D9FFAAC-E8EB-411D-9791-6BCAD341ECA6}"/>
                </pc2:cmRplyMkLst>
              </pc226:cmRplyChg>
            </pc226:cmChg>
          </p:ext>
        </pc:extLst>
      </pc:sldChg>
      <pc:sldChg chg="modSp add del mod">
        <pc:chgData name="吕奇正" userId="b31810f2-8207-4246-8105-f8518772cc81" providerId="ADAL" clId="{A1114165-4E86-47D0-B972-945CD8AE7D61}" dt="2023-09-12T16:13:12.488" v="13536" actId="47"/>
        <pc:sldMkLst>
          <pc:docMk/>
          <pc:sldMk cId="2424807911" sldId="351"/>
        </pc:sldMkLst>
        <pc:spChg chg="mod">
          <ac:chgData name="吕奇正" userId="b31810f2-8207-4246-8105-f8518772cc81" providerId="ADAL" clId="{A1114165-4E86-47D0-B972-945CD8AE7D61}" dt="2023-09-12T13:49:50.036" v="12976"/>
          <ac:spMkLst>
            <pc:docMk/>
            <pc:sldMk cId="2424807911" sldId="351"/>
            <ac:spMk id="2" creationId="{00000000-0000-0000-0000-000000000000}"/>
          </ac:spMkLst>
        </pc:spChg>
        <pc:spChg chg="mod">
          <ac:chgData name="吕奇正" userId="b31810f2-8207-4246-8105-f8518772cc81" providerId="ADAL" clId="{A1114165-4E86-47D0-B972-945CD8AE7D61}" dt="2023-09-12T13:49:50.036" v="12976"/>
          <ac:spMkLst>
            <pc:docMk/>
            <pc:sldMk cId="2424807911" sldId="351"/>
            <ac:spMk id="3" creationId="{00000000-0000-0000-0000-000000000000}"/>
          </ac:spMkLst>
        </pc:spChg>
      </pc:sldChg>
      <pc:sldChg chg="addSp modSp add mod modNotesTx">
        <pc:chgData name="吕奇正" userId="b31810f2-8207-4246-8105-f8518772cc81" providerId="ADAL" clId="{A1114165-4E86-47D0-B972-945CD8AE7D61}" dt="2023-09-12T16:14:11.307" v="13588" actId="20577"/>
        <pc:sldMkLst>
          <pc:docMk/>
          <pc:sldMk cId="2906615827" sldId="352"/>
        </pc:sldMkLst>
        <pc:spChg chg="mod">
          <ac:chgData name="吕奇正" userId="b31810f2-8207-4246-8105-f8518772cc81" providerId="ADAL" clId="{A1114165-4E86-47D0-B972-945CD8AE7D61}" dt="2023-09-12T13:49:50.036" v="12976"/>
          <ac:spMkLst>
            <pc:docMk/>
            <pc:sldMk cId="2906615827" sldId="352"/>
            <ac:spMk id="2" creationId="{00000000-0000-0000-0000-000000000000}"/>
          </ac:spMkLst>
        </pc:spChg>
        <pc:spChg chg="mod">
          <ac:chgData name="吕奇正" userId="b31810f2-8207-4246-8105-f8518772cc81" providerId="ADAL" clId="{A1114165-4E86-47D0-B972-945CD8AE7D61}" dt="2023-09-12T16:14:11.307" v="13588" actId="20577"/>
          <ac:spMkLst>
            <pc:docMk/>
            <pc:sldMk cId="2906615827" sldId="352"/>
            <ac:spMk id="3" creationId="{00000000-0000-0000-0000-000000000000}"/>
          </ac:spMkLst>
        </pc:spChg>
        <pc:grpChg chg="add mod">
          <ac:chgData name="吕奇正" userId="b31810f2-8207-4246-8105-f8518772cc81" providerId="ADAL" clId="{A1114165-4E86-47D0-B972-945CD8AE7D61}" dt="2023-09-12T16:13:24.662" v="13540" actId="1076"/>
          <ac:grpSpMkLst>
            <pc:docMk/>
            <pc:sldMk cId="2906615827" sldId="352"/>
            <ac:grpSpMk id="10" creationId="{37939D04-B0B0-82EA-DDBA-8341823831B6}"/>
          </ac:grpSpMkLst>
        </pc:grpChg>
        <pc:picChg chg="add mod">
          <ac:chgData name="吕奇正" userId="b31810f2-8207-4246-8105-f8518772cc81" providerId="ADAL" clId="{A1114165-4E86-47D0-B972-945CD8AE7D61}" dt="2023-09-12T16:13:21.197" v="13539" actId="164"/>
          <ac:picMkLst>
            <pc:docMk/>
            <pc:sldMk cId="2906615827" sldId="352"/>
            <ac:picMk id="5" creationId="{986C88A0-5503-39F4-97CA-AD205A4208B7}"/>
          </ac:picMkLst>
        </pc:picChg>
        <pc:picChg chg="add mod">
          <ac:chgData name="吕奇正" userId="b31810f2-8207-4246-8105-f8518772cc81" providerId="ADAL" clId="{A1114165-4E86-47D0-B972-945CD8AE7D61}" dt="2023-09-12T16:13:21.197" v="13539" actId="164"/>
          <ac:picMkLst>
            <pc:docMk/>
            <pc:sldMk cId="2906615827" sldId="352"/>
            <ac:picMk id="6" creationId="{208B58D5-D3FF-6E82-90CB-73BEE13DCCBF}"/>
          </ac:picMkLst>
        </pc:picChg>
        <pc:picChg chg="add mod">
          <ac:chgData name="吕奇正" userId="b31810f2-8207-4246-8105-f8518772cc81" providerId="ADAL" clId="{A1114165-4E86-47D0-B972-945CD8AE7D61}" dt="2023-09-12T16:13:21.197" v="13539" actId="164"/>
          <ac:picMkLst>
            <pc:docMk/>
            <pc:sldMk cId="2906615827" sldId="352"/>
            <ac:picMk id="7" creationId="{F924E00D-DC27-C9C9-D4E3-10DBD797E36E}"/>
          </ac:picMkLst>
        </pc:picChg>
        <pc:picChg chg="add mod">
          <ac:chgData name="吕奇正" userId="b31810f2-8207-4246-8105-f8518772cc81" providerId="ADAL" clId="{A1114165-4E86-47D0-B972-945CD8AE7D61}" dt="2023-09-12T16:13:21.197" v="13539" actId="164"/>
          <ac:picMkLst>
            <pc:docMk/>
            <pc:sldMk cId="2906615827" sldId="352"/>
            <ac:picMk id="8" creationId="{CAC13707-7EE1-6663-6386-43B99CE77166}"/>
          </ac:picMkLst>
        </pc:picChg>
        <pc:picChg chg="add mod">
          <ac:chgData name="吕奇正" userId="b31810f2-8207-4246-8105-f8518772cc81" providerId="ADAL" clId="{A1114165-4E86-47D0-B972-945CD8AE7D61}" dt="2023-09-12T16:13:21.197" v="13539" actId="164"/>
          <ac:picMkLst>
            <pc:docMk/>
            <pc:sldMk cId="2906615827" sldId="352"/>
            <ac:picMk id="9" creationId="{F02D499B-B8CB-2588-F461-60909C6F075A}"/>
          </ac:picMkLst>
        </pc:picChg>
      </pc:sldChg>
      <pc:sldChg chg="addSp modSp add mod modNotesTx">
        <pc:chgData name="吕奇正" userId="b31810f2-8207-4246-8105-f8518772cc81" providerId="ADAL" clId="{A1114165-4E86-47D0-B972-945CD8AE7D61}" dt="2023-09-12T16:03:22.771" v="13275"/>
        <pc:sldMkLst>
          <pc:docMk/>
          <pc:sldMk cId="2462857275" sldId="353"/>
        </pc:sldMkLst>
        <pc:spChg chg="mod">
          <ac:chgData name="吕奇正" userId="b31810f2-8207-4246-8105-f8518772cc81" providerId="ADAL" clId="{A1114165-4E86-47D0-B972-945CD8AE7D61}" dt="2023-09-12T13:49:50.036" v="12976"/>
          <ac:spMkLst>
            <pc:docMk/>
            <pc:sldMk cId="2462857275" sldId="353"/>
            <ac:spMk id="2" creationId="{00000000-0000-0000-0000-000000000000}"/>
          </ac:spMkLst>
        </pc:spChg>
        <pc:spChg chg="mod">
          <ac:chgData name="吕奇正" userId="b31810f2-8207-4246-8105-f8518772cc81" providerId="ADAL" clId="{A1114165-4E86-47D0-B972-945CD8AE7D61}" dt="2023-09-12T16:03:08.951" v="13272" actId="20577"/>
          <ac:spMkLst>
            <pc:docMk/>
            <pc:sldMk cId="2462857275" sldId="353"/>
            <ac:spMk id="3" creationId="{00000000-0000-0000-0000-000000000000}"/>
          </ac:spMkLst>
        </pc:spChg>
        <pc:picChg chg="add mod">
          <ac:chgData name="吕奇正" userId="b31810f2-8207-4246-8105-f8518772cc81" providerId="ADAL" clId="{A1114165-4E86-47D0-B972-945CD8AE7D61}" dt="2023-09-12T16:03:22.771" v="13275"/>
          <ac:picMkLst>
            <pc:docMk/>
            <pc:sldMk cId="2462857275" sldId="353"/>
            <ac:picMk id="5" creationId="{A71651B6-A3F5-6D39-0984-D77339615037}"/>
          </ac:picMkLst>
        </pc:picChg>
        <pc:picChg chg="add mod">
          <ac:chgData name="吕奇正" userId="b31810f2-8207-4246-8105-f8518772cc81" providerId="ADAL" clId="{A1114165-4E86-47D0-B972-945CD8AE7D61}" dt="2023-09-12T16:03:22.771" v="13275"/>
          <ac:picMkLst>
            <pc:docMk/>
            <pc:sldMk cId="2462857275" sldId="353"/>
            <ac:picMk id="6" creationId="{4058C8DE-6465-2529-4133-24D2A77A8EC8}"/>
          </ac:picMkLst>
        </pc:picChg>
        <pc:picChg chg="add mod">
          <ac:chgData name="吕奇正" userId="b31810f2-8207-4246-8105-f8518772cc81" providerId="ADAL" clId="{A1114165-4E86-47D0-B972-945CD8AE7D61}" dt="2023-09-12T16:03:22.771" v="13275"/>
          <ac:picMkLst>
            <pc:docMk/>
            <pc:sldMk cId="2462857275" sldId="353"/>
            <ac:picMk id="7" creationId="{6E8F91AA-0915-C8F7-C6D7-056BC6A65BC7}"/>
          </ac:picMkLst>
        </pc:picChg>
        <pc:picChg chg="add mod">
          <ac:chgData name="吕奇正" userId="b31810f2-8207-4246-8105-f8518772cc81" providerId="ADAL" clId="{A1114165-4E86-47D0-B972-945CD8AE7D61}" dt="2023-09-12T16:03:22.771" v="13275"/>
          <ac:picMkLst>
            <pc:docMk/>
            <pc:sldMk cId="2462857275" sldId="353"/>
            <ac:picMk id="8" creationId="{6A8FC06D-E89A-93CE-661C-566A3F6EAB81}"/>
          </ac:picMkLst>
        </pc:picChg>
      </pc:sldChg>
      <pc:sldChg chg="addSp delSp modSp add mod ord addCm delCm modCm">
        <pc:chgData name="吕奇正" userId="b31810f2-8207-4246-8105-f8518772cc81" providerId="ADAL" clId="{A1114165-4E86-47D0-B972-945CD8AE7D61}" dt="2023-09-13T02:20:57.233" v="13883" actId="20577"/>
        <pc:sldMkLst>
          <pc:docMk/>
          <pc:sldMk cId="2291073539" sldId="354"/>
        </pc:sldMkLst>
        <pc:spChg chg="mod">
          <ac:chgData name="吕奇正" userId="b31810f2-8207-4246-8105-f8518772cc81" providerId="ADAL" clId="{A1114165-4E86-47D0-B972-945CD8AE7D61}" dt="2023-09-12T13:49:50.036" v="12976"/>
          <ac:spMkLst>
            <pc:docMk/>
            <pc:sldMk cId="2291073539" sldId="354"/>
            <ac:spMk id="2" creationId="{00000000-0000-0000-0000-000000000000}"/>
          </ac:spMkLst>
        </pc:spChg>
        <pc:spChg chg="mod">
          <ac:chgData name="吕奇正" userId="b31810f2-8207-4246-8105-f8518772cc81" providerId="ADAL" clId="{A1114165-4E86-47D0-B972-945CD8AE7D61}" dt="2023-09-13T02:20:57.233" v="13883" actId="20577"/>
          <ac:spMkLst>
            <pc:docMk/>
            <pc:sldMk cId="2291073539" sldId="354"/>
            <ac:spMk id="3" creationId="{00000000-0000-0000-0000-000000000000}"/>
          </ac:spMkLst>
        </pc:spChg>
        <pc:spChg chg="add del">
          <ac:chgData name="吕奇正" userId="b31810f2-8207-4246-8105-f8518772cc81" providerId="ADAL" clId="{A1114165-4E86-47D0-B972-945CD8AE7D61}" dt="2023-09-12T12:35:45.363" v="10044" actId="22"/>
          <ac:spMkLst>
            <pc:docMk/>
            <pc:sldMk cId="2291073539" sldId="354"/>
            <ac:spMk id="6" creationId="{D24C0019-5BA0-7C6B-2859-9BF96456E32D}"/>
          </ac:spMkLst>
        </pc:spChg>
        <pc:extLst>
          <p:ext xmlns:p="http://schemas.openxmlformats.org/presentationml/2006/main" uri="{D6D511B9-2390-475A-947B-AFAB55BFBCF1}">
            <pc226:cmChg xmlns:pc226="http://schemas.microsoft.com/office/powerpoint/2022/06/main/command" chg="add del mod">
              <pc226:chgData name="吕奇正" userId="b31810f2-8207-4246-8105-f8518772cc81" providerId="ADAL" clId="{A1114165-4E86-47D0-B972-945CD8AE7D61}" dt="2023-09-12T12:36:07.014" v="10051"/>
              <pc2:cmMkLst xmlns:pc2="http://schemas.microsoft.com/office/powerpoint/2019/9/main/command">
                <pc:docMk/>
                <pc:sldMk cId="2291073539" sldId="354"/>
                <pc2:cmMk id="{2A7B2420-22FA-454F-B4F0-E6CB699718F6}"/>
              </pc2:cmMkLst>
            </pc226:cmChg>
          </p:ext>
        </pc:extLst>
      </pc:sldChg>
      <pc:sldChg chg="modSp add del mod">
        <pc:chgData name="吕奇正" userId="b31810f2-8207-4246-8105-f8518772cc81" providerId="ADAL" clId="{A1114165-4E86-47D0-B972-945CD8AE7D61}" dt="2023-09-11T15:54:53.261" v="7644" actId="47"/>
        <pc:sldMkLst>
          <pc:docMk/>
          <pc:sldMk cId="3808687081" sldId="355"/>
        </pc:sldMkLst>
        <pc:spChg chg="mod">
          <ac:chgData name="吕奇正" userId="b31810f2-8207-4246-8105-f8518772cc81" providerId="ADAL" clId="{A1114165-4E86-47D0-B972-945CD8AE7D61}" dt="2023-09-11T15:28:02.141" v="6709" actId="20577"/>
          <ac:spMkLst>
            <pc:docMk/>
            <pc:sldMk cId="3808687081" sldId="355"/>
            <ac:spMk id="2" creationId="{00000000-0000-0000-0000-000000000000}"/>
          </ac:spMkLst>
        </pc:spChg>
        <pc:spChg chg="mod">
          <ac:chgData name="吕奇正" userId="b31810f2-8207-4246-8105-f8518772cc81" providerId="ADAL" clId="{A1114165-4E86-47D0-B972-945CD8AE7D61}" dt="2023-09-11T15:28:33.090" v="6762" actId="20577"/>
          <ac:spMkLst>
            <pc:docMk/>
            <pc:sldMk cId="3808687081" sldId="355"/>
            <ac:spMk id="3" creationId="{00000000-0000-0000-0000-000000000000}"/>
          </ac:spMkLst>
        </pc:spChg>
      </pc:sldChg>
      <pc:sldChg chg="addSp delSp modSp add del mod addCm delCm modCm modNotesTx">
        <pc:chgData name="吕奇正" userId="b31810f2-8207-4246-8105-f8518772cc81" providerId="ADAL" clId="{A1114165-4E86-47D0-B972-945CD8AE7D61}" dt="2023-09-12T13:05:38.884" v="10981" actId="47"/>
        <pc:sldMkLst>
          <pc:docMk/>
          <pc:sldMk cId="3851372126" sldId="356"/>
        </pc:sldMkLst>
        <pc:spChg chg="mod">
          <ac:chgData name="吕奇正" userId="b31810f2-8207-4246-8105-f8518772cc81" providerId="ADAL" clId="{A1114165-4E86-47D0-B972-945CD8AE7D61}" dt="2023-09-12T12:33:27.924" v="9961" actId="20577"/>
          <ac:spMkLst>
            <pc:docMk/>
            <pc:sldMk cId="3851372126" sldId="356"/>
            <ac:spMk id="2" creationId="{00000000-0000-0000-0000-000000000000}"/>
          </ac:spMkLst>
        </pc:spChg>
        <pc:spChg chg="del mod">
          <ac:chgData name="吕奇正" userId="b31810f2-8207-4246-8105-f8518772cc81" providerId="ADAL" clId="{A1114165-4E86-47D0-B972-945CD8AE7D61}" dt="2023-09-12T12:20:12.645" v="9760" actId="478"/>
          <ac:spMkLst>
            <pc:docMk/>
            <pc:sldMk cId="3851372126" sldId="356"/>
            <ac:spMk id="3" creationId="{00000000-0000-0000-0000-000000000000}"/>
          </ac:spMkLst>
        </pc:spChg>
        <pc:graphicFrameChg chg="add mod modGraphic">
          <ac:chgData name="吕奇正" userId="b31810f2-8207-4246-8105-f8518772cc81" providerId="ADAL" clId="{A1114165-4E86-47D0-B972-945CD8AE7D61}" dt="2023-09-12T13:05:26.932" v="10980" actId="5793"/>
          <ac:graphicFrameMkLst>
            <pc:docMk/>
            <pc:sldMk cId="3851372126" sldId="356"/>
            <ac:graphicFrameMk id="5" creationId="{EB71A9A5-4AA8-4840-5592-C36506109639}"/>
          </ac:graphicFrameMkLst>
        </pc:graphicFrameChg>
        <pc:extLst>
          <p:ext xmlns:p="http://schemas.openxmlformats.org/presentationml/2006/main" uri="{D6D511B9-2390-475A-947B-AFAB55BFBCF1}">
            <pc226:cmChg xmlns:pc226="http://schemas.microsoft.com/office/powerpoint/2022/06/main/command" chg="add del mod">
              <pc226:chgData name="吕奇正" userId="b31810f2-8207-4246-8105-f8518772cc81" providerId="ADAL" clId="{A1114165-4E86-47D0-B972-945CD8AE7D61}" dt="2023-09-12T12:23:33.283" v="9849"/>
              <pc2:cmMkLst xmlns:pc2="http://schemas.microsoft.com/office/powerpoint/2019/9/main/command">
                <pc:docMk/>
                <pc:sldMk cId="3851372126" sldId="356"/>
                <pc2:cmMk id="{52A858A8-233D-4FE5-AB22-F9501BAE7CC6}"/>
              </pc2:cmMkLst>
            </pc226:cmChg>
            <pc226:cmChg xmlns:pc226="http://schemas.microsoft.com/office/powerpoint/2022/06/main/command" chg="add">
              <pc226:chgData name="吕奇正" userId="b31810f2-8207-4246-8105-f8518772cc81" providerId="ADAL" clId="{A1114165-4E86-47D0-B972-945CD8AE7D61}" dt="2023-09-12T12:23:46.108" v="9850"/>
              <pc2:cmMkLst xmlns:pc2="http://schemas.microsoft.com/office/powerpoint/2019/9/main/command">
                <pc:docMk/>
                <pc:sldMk cId="3851372126" sldId="356"/>
                <pc2:cmMk id="{980442D7-72E9-496E-9FEA-B8A69CBA6E30}"/>
              </pc2:cmMkLst>
            </pc226:cmChg>
          </p:ext>
        </pc:extLst>
      </pc:sldChg>
      <pc:sldChg chg="addSp delSp modSp add mod">
        <pc:chgData name="吕奇正" userId="b31810f2-8207-4246-8105-f8518772cc81" providerId="ADAL" clId="{A1114165-4E86-47D0-B972-945CD8AE7D61}" dt="2023-09-12T13:27:30.201" v="12945" actId="478"/>
        <pc:sldMkLst>
          <pc:docMk/>
          <pc:sldMk cId="0" sldId="7283"/>
        </pc:sldMkLst>
        <pc:picChg chg="add del mod">
          <ac:chgData name="吕奇正" userId="b31810f2-8207-4246-8105-f8518772cc81" providerId="ADAL" clId="{A1114165-4E86-47D0-B972-945CD8AE7D61}" dt="2023-09-12T13:27:30.201" v="12945" actId="478"/>
          <ac:picMkLst>
            <pc:docMk/>
            <pc:sldMk cId="0" sldId="7283"/>
            <ac:picMk id="4" creationId="{1A71BCE3-4B1D-259E-89D0-45010267D516}"/>
          </ac:picMkLst>
        </pc:picChg>
      </pc:sldChg>
      <pc:sldChg chg="modSp add mod">
        <pc:chgData name="吕奇正" userId="b31810f2-8207-4246-8105-f8518772cc81" providerId="ADAL" clId="{A1114165-4E86-47D0-B972-945CD8AE7D61}" dt="2023-09-12T10:51:16.716" v="8570" actId="207"/>
        <pc:sldMkLst>
          <pc:docMk/>
          <pc:sldMk cId="1277150732" sldId="7522"/>
        </pc:sldMkLst>
        <pc:spChg chg="mod">
          <ac:chgData name="吕奇正" userId="b31810f2-8207-4246-8105-f8518772cc81" providerId="ADAL" clId="{A1114165-4E86-47D0-B972-945CD8AE7D61}" dt="2023-09-12T10:51:16.716" v="8570" actId="207"/>
          <ac:spMkLst>
            <pc:docMk/>
            <pc:sldMk cId="1277150732" sldId="7522"/>
            <ac:spMk id="4" creationId="{057B86CF-E399-40F8-BB06-880EC0569674}"/>
          </ac:spMkLst>
        </pc:spChg>
      </pc:sldChg>
      <pc:sldChg chg="modSp add del mod">
        <pc:chgData name="吕奇正" userId="b31810f2-8207-4246-8105-f8518772cc81" providerId="ADAL" clId="{A1114165-4E86-47D0-B972-945CD8AE7D61}" dt="2023-09-12T11:51:37.441" v="9434" actId="47"/>
        <pc:sldMkLst>
          <pc:docMk/>
          <pc:sldMk cId="834712574" sldId="7523"/>
        </pc:sldMkLst>
        <pc:spChg chg="mod">
          <ac:chgData name="吕奇正" userId="b31810f2-8207-4246-8105-f8518772cc81" providerId="ADAL" clId="{A1114165-4E86-47D0-B972-945CD8AE7D61}" dt="2023-09-11T15:55:15.553" v="7665" actId="20577"/>
          <ac:spMkLst>
            <pc:docMk/>
            <pc:sldMk cId="834712574" sldId="7523"/>
            <ac:spMk id="2" creationId="{00000000-0000-0000-0000-000000000000}"/>
          </ac:spMkLst>
        </pc:spChg>
        <pc:spChg chg="mod">
          <ac:chgData name="吕奇正" userId="b31810f2-8207-4246-8105-f8518772cc81" providerId="ADAL" clId="{A1114165-4E86-47D0-B972-945CD8AE7D61}" dt="2023-09-11T15:55:39.284" v="7727" actId="20577"/>
          <ac:spMkLst>
            <pc:docMk/>
            <pc:sldMk cId="834712574" sldId="7523"/>
            <ac:spMk id="3" creationId="{00000000-0000-0000-0000-000000000000}"/>
          </ac:spMkLst>
        </pc:spChg>
      </pc:sldChg>
      <pc:sldChg chg="modSp add del mod ord delCm modCm">
        <pc:chgData name="吕奇正" userId="b31810f2-8207-4246-8105-f8518772cc81" providerId="ADAL" clId="{A1114165-4E86-47D0-B972-945CD8AE7D61}" dt="2023-09-12T16:07:07.273" v="13408" actId="47"/>
        <pc:sldMkLst>
          <pc:docMk/>
          <pc:sldMk cId="1320655220" sldId="7524"/>
        </pc:sldMkLst>
        <pc:spChg chg="mod">
          <ac:chgData name="吕奇正" userId="b31810f2-8207-4246-8105-f8518772cc81" providerId="ADAL" clId="{A1114165-4E86-47D0-B972-945CD8AE7D61}" dt="2023-09-12T13:49:50.036" v="12976"/>
          <ac:spMkLst>
            <pc:docMk/>
            <pc:sldMk cId="1320655220" sldId="7524"/>
            <ac:spMk id="2" creationId="{00000000-0000-0000-0000-000000000000}"/>
          </ac:spMkLst>
        </pc:spChg>
        <pc:spChg chg="mod">
          <ac:chgData name="吕奇正" userId="b31810f2-8207-4246-8105-f8518772cc81" providerId="ADAL" clId="{A1114165-4E86-47D0-B972-945CD8AE7D61}" dt="2023-09-12T13:49:50.036" v="12976"/>
          <ac:spMkLst>
            <pc:docMk/>
            <pc:sldMk cId="1320655220" sldId="7524"/>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吕奇正" userId="b31810f2-8207-4246-8105-f8518772cc81" providerId="ADAL" clId="{A1114165-4E86-47D0-B972-945CD8AE7D61}" dt="2023-09-12T09:34:58.031" v="8266"/>
              <pc2:cmMkLst xmlns:pc2="http://schemas.microsoft.com/office/powerpoint/2019/9/main/command">
                <pc:docMk/>
                <pc:sldMk cId="1320655220" sldId="7524"/>
                <pc2:cmMk id="{8459B400-EC64-47A7-908E-B2B239671457}"/>
              </pc2:cmMkLst>
            </pc226:cmChg>
            <pc226:cmChg xmlns:pc226="http://schemas.microsoft.com/office/powerpoint/2022/06/main/command" chg="del mod">
              <pc226:chgData name="吕奇正" userId="b31810f2-8207-4246-8105-f8518772cc81" providerId="ADAL" clId="{A1114165-4E86-47D0-B972-945CD8AE7D61}" dt="2023-09-12T09:34:59.270" v="8267"/>
              <pc2:cmMkLst xmlns:pc2="http://schemas.microsoft.com/office/powerpoint/2019/9/main/command">
                <pc:docMk/>
                <pc:sldMk cId="1320655220" sldId="7524"/>
                <pc2:cmMk id="{AE6D9B2B-7CD9-4683-876C-847642C745E5}"/>
              </pc2:cmMkLst>
            </pc226:cmChg>
          </p:ext>
        </pc:extLst>
      </pc:sldChg>
      <pc:sldChg chg="addSp delSp modSp add mod modNotesTx">
        <pc:chgData name="吕奇正" userId="b31810f2-8207-4246-8105-f8518772cc81" providerId="ADAL" clId="{A1114165-4E86-47D0-B972-945CD8AE7D61}" dt="2023-09-13T02:16:33.837" v="13848" actId="20577"/>
        <pc:sldMkLst>
          <pc:docMk/>
          <pc:sldMk cId="3439812085" sldId="7525"/>
        </pc:sldMkLst>
        <pc:spChg chg="mod">
          <ac:chgData name="吕奇正" userId="b31810f2-8207-4246-8105-f8518772cc81" providerId="ADAL" clId="{A1114165-4E86-47D0-B972-945CD8AE7D61}" dt="2023-09-12T13:49:50.036" v="12976"/>
          <ac:spMkLst>
            <pc:docMk/>
            <pc:sldMk cId="3439812085" sldId="7525"/>
            <ac:spMk id="2" creationId="{00000000-0000-0000-0000-000000000000}"/>
          </ac:spMkLst>
        </pc:spChg>
        <pc:spChg chg="mod">
          <ac:chgData name="吕奇正" userId="b31810f2-8207-4246-8105-f8518772cc81" providerId="ADAL" clId="{A1114165-4E86-47D0-B972-945CD8AE7D61}" dt="2023-09-13T02:16:33.837" v="13848" actId="20577"/>
          <ac:spMkLst>
            <pc:docMk/>
            <pc:sldMk cId="3439812085" sldId="7525"/>
            <ac:spMk id="3" creationId="{00000000-0000-0000-0000-000000000000}"/>
          </ac:spMkLst>
        </pc:spChg>
        <pc:spChg chg="del mod">
          <ac:chgData name="吕奇正" userId="b31810f2-8207-4246-8105-f8518772cc81" providerId="ADAL" clId="{A1114165-4E86-47D0-B972-945CD8AE7D61}" dt="2023-09-12T11:01:31.162" v="8597" actId="478"/>
          <ac:spMkLst>
            <pc:docMk/>
            <pc:sldMk cId="3439812085" sldId="7525"/>
            <ac:spMk id="4" creationId="{00000000-0000-0000-0000-000000000000}"/>
          </ac:spMkLst>
        </pc:spChg>
        <pc:picChg chg="add mod">
          <ac:chgData name="吕奇正" userId="b31810f2-8207-4246-8105-f8518772cc81" providerId="ADAL" clId="{A1114165-4E86-47D0-B972-945CD8AE7D61}" dt="2023-09-12T12:29:11.862" v="9854" actId="1076"/>
          <ac:picMkLst>
            <pc:docMk/>
            <pc:sldMk cId="3439812085" sldId="7525"/>
            <ac:picMk id="6" creationId="{2B113C8E-6310-158A-3DF4-D2D493AFF203}"/>
          </ac:picMkLst>
        </pc:picChg>
      </pc:sldChg>
      <pc:sldChg chg="modSp add del mod">
        <pc:chgData name="吕奇正" userId="b31810f2-8207-4246-8105-f8518772cc81" providerId="ADAL" clId="{A1114165-4E86-47D0-B972-945CD8AE7D61}" dt="2023-09-12T12:29:50.509" v="9864" actId="47"/>
        <pc:sldMkLst>
          <pc:docMk/>
          <pc:sldMk cId="2796304961" sldId="7526"/>
        </pc:sldMkLst>
        <pc:spChg chg="mod">
          <ac:chgData name="吕奇正" userId="b31810f2-8207-4246-8105-f8518772cc81" providerId="ADAL" clId="{A1114165-4E86-47D0-B972-945CD8AE7D61}" dt="2023-09-12T12:29:40.572" v="9860" actId="21"/>
          <ac:spMkLst>
            <pc:docMk/>
            <pc:sldMk cId="2796304961" sldId="7526"/>
            <ac:spMk id="3" creationId="{00000000-0000-0000-0000-000000000000}"/>
          </ac:spMkLst>
        </pc:spChg>
      </pc:sldChg>
      <pc:sldChg chg="modSp add del mod">
        <pc:chgData name="吕奇正" userId="b31810f2-8207-4246-8105-f8518772cc81" providerId="ADAL" clId="{A1114165-4E86-47D0-B972-945CD8AE7D61}" dt="2023-09-12T12:29:51.348" v="9865" actId="47"/>
        <pc:sldMkLst>
          <pc:docMk/>
          <pc:sldMk cId="1696031786" sldId="7527"/>
        </pc:sldMkLst>
        <pc:spChg chg="mod">
          <ac:chgData name="吕奇正" userId="b31810f2-8207-4246-8105-f8518772cc81" providerId="ADAL" clId="{A1114165-4E86-47D0-B972-945CD8AE7D61}" dt="2023-09-12T12:29:46.178" v="9862" actId="21"/>
          <ac:spMkLst>
            <pc:docMk/>
            <pc:sldMk cId="1696031786" sldId="7527"/>
            <ac:spMk id="3" creationId="{00000000-0000-0000-0000-000000000000}"/>
          </ac:spMkLst>
        </pc:spChg>
      </pc:sldChg>
      <pc:sldChg chg="modSp add mod">
        <pc:chgData name="吕奇正" userId="b31810f2-8207-4246-8105-f8518772cc81" providerId="ADAL" clId="{A1114165-4E86-47D0-B972-945CD8AE7D61}" dt="2023-09-12T11:53:29.010" v="9664" actId="20577"/>
        <pc:sldMkLst>
          <pc:docMk/>
          <pc:sldMk cId="3579320420" sldId="7528"/>
        </pc:sldMkLst>
        <pc:spChg chg="mod">
          <ac:chgData name="吕奇正" userId="b31810f2-8207-4246-8105-f8518772cc81" providerId="ADAL" clId="{A1114165-4E86-47D0-B972-945CD8AE7D61}" dt="2023-09-12T11:53:29.010" v="9664" actId="20577"/>
          <ac:spMkLst>
            <pc:docMk/>
            <pc:sldMk cId="3579320420" sldId="7528"/>
            <ac:spMk id="4" creationId="{5AB5DC75-5E58-BB61-31D5-AC6F25B7B6D4}"/>
          </ac:spMkLst>
        </pc:spChg>
      </pc:sldChg>
      <pc:sldChg chg="delSp modSp add mod modNotesTx">
        <pc:chgData name="吕奇正" userId="b31810f2-8207-4246-8105-f8518772cc81" providerId="ADAL" clId="{A1114165-4E86-47D0-B972-945CD8AE7D61}" dt="2023-09-12T13:49:50.036" v="12976"/>
        <pc:sldMkLst>
          <pc:docMk/>
          <pc:sldMk cId="1060415567" sldId="7529"/>
        </pc:sldMkLst>
        <pc:spChg chg="mod">
          <ac:chgData name="吕奇正" userId="b31810f2-8207-4246-8105-f8518772cc81" providerId="ADAL" clId="{A1114165-4E86-47D0-B972-945CD8AE7D61}" dt="2023-09-12T13:49:50.036" v="12976"/>
          <ac:spMkLst>
            <pc:docMk/>
            <pc:sldMk cId="1060415567" sldId="7529"/>
            <ac:spMk id="2" creationId="{00000000-0000-0000-0000-000000000000}"/>
          </ac:spMkLst>
        </pc:spChg>
        <pc:spChg chg="mod">
          <ac:chgData name="吕奇正" userId="b31810f2-8207-4246-8105-f8518772cc81" providerId="ADAL" clId="{A1114165-4E86-47D0-B972-945CD8AE7D61}" dt="2023-09-12T13:17:20.697" v="12442" actId="404"/>
          <ac:spMkLst>
            <pc:docMk/>
            <pc:sldMk cId="1060415567" sldId="7529"/>
            <ac:spMk id="3" creationId="{00000000-0000-0000-0000-000000000000}"/>
          </ac:spMkLst>
        </pc:spChg>
        <pc:graphicFrameChg chg="del mod">
          <ac:chgData name="吕奇正" userId="b31810f2-8207-4246-8105-f8518772cc81" providerId="ADAL" clId="{A1114165-4E86-47D0-B972-945CD8AE7D61}" dt="2023-09-12T12:14:56.841" v="9749" actId="478"/>
          <ac:graphicFrameMkLst>
            <pc:docMk/>
            <pc:sldMk cId="1060415567" sldId="7529"/>
            <ac:graphicFrameMk id="5" creationId="{91B602AB-C553-148D-15FD-222C58B7E1AA}"/>
          </ac:graphicFrameMkLst>
        </pc:graphicFrameChg>
      </pc:sldChg>
      <pc:sldChg chg="add del">
        <pc:chgData name="吕奇正" userId="b31810f2-8207-4246-8105-f8518772cc81" providerId="ADAL" clId="{A1114165-4E86-47D0-B972-945CD8AE7D61}" dt="2023-09-12T12:14:44.710" v="9740"/>
        <pc:sldMkLst>
          <pc:docMk/>
          <pc:sldMk cId="3753212923" sldId="7529"/>
        </pc:sldMkLst>
      </pc:sldChg>
      <pc:sldChg chg="modSp add mod modNotesTx">
        <pc:chgData name="吕奇正" userId="b31810f2-8207-4246-8105-f8518772cc81" providerId="ADAL" clId="{A1114165-4E86-47D0-B972-945CD8AE7D61}" dt="2023-09-12T13:49:50.036" v="12976"/>
        <pc:sldMkLst>
          <pc:docMk/>
          <pc:sldMk cId="3923623693" sldId="7530"/>
        </pc:sldMkLst>
        <pc:spChg chg="mod">
          <ac:chgData name="吕奇正" userId="b31810f2-8207-4246-8105-f8518772cc81" providerId="ADAL" clId="{A1114165-4E86-47D0-B972-945CD8AE7D61}" dt="2023-09-12T13:49:50.036" v="12976"/>
          <ac:spMkLst>
            <pc:docMk/>
            <pc:sldMk cId="3923623693" sldId="7530"/>
            <ac:spMk id="2" creationId="{00000000-0000-0000-0000-000000000000}"/>
          </ac:spMkLst>
        </pc:spChg>
        <pc:spChg chg="mod">
          <ac:chgData name="吕奇正" userId="b31810f2-8207-4246-8105-f8518772cc81" providerId="ADAL" clId="{A1114165-4E86-47D0-B972-945CD8AE7D61}" dt="2023-09-12T13:19:44.443" v="12803" actId="20577"/>
          <ac:spMkLst>
            <pc:docMk/>
            <pc:sldMk cId="3923623693" sldId="7530"/>
            <ac:spMk id="3" creationId="{00000000-0000-0000-0000-000000000000}"/>
          </ac:spMkLst>
        </pc:spChg>
      </pc:sldChg>
      <pc:sldChg chg="modSp add mod modNotesTx">
        <pc:chgData name="吕奇正" userId="b31810f2-8207-4246-8105-f8518772cc81" providerId="ADAL" clId="{A1114165-4E86-47D0-B972-945CD8AE7D61}" dt="2023-09-12T16:01:18.660" v="13221" actId="20577"/>
        <pc:sldMkLst>
          <pc:docMk/>
          <pc:sldMk cId="606725848" sldId="7531"/>
        </pc:sldMkLst>
        <pc:spChg chg="mod">
          <ac:chgData name="吕奇正" userId="b31810f2-8207-4246-8105-f8518772cc81" providerId="ADAL" clId="{A1114165-4E86-47D0-B972-945CD8AE7D61}" dt="2023-09-12T13:49:50.036" v="12976"/>
          <ac:spMkLst>
            <pc:docMk/>
            <pc:sldMk cId="606725848" sldId="7531"/>
            <ac:spMk id="2" creationId="{00000000-0000-0000-0000-000000000000}"/>
          </ac:spMkLst>
        </pc:spChg>
        <pc:spChg chg="mod">
          <ac:chgData name="吕奇正" userId="b31810f2-8207-4246-8105-f8518772cc81" providerId="ADAL" clId="{A1114165-4E86-47D0-B972-945CD8AE7D61}" dt="2023-09-12T16:01:18.660" v="13221" actId="20577"/>
          <ac:spMkLst>
            <pc:docMk/>
            <pc:sldMk cId="606725848" sldId="7531"/>
            <ac:spMk id="3" creationId="{00000000-0000-0000-0000-000000000000}"/>
          </ac:spMkLst>
        </pc:spChg>
      </pc:sldChg>
      <pc:sldChg chg="modSp add del mod modNotesTx">
        <pc:chgData name="吕奇正" userId="b31810f2-8207-4246-8105-f8518772cc81" providerId="ADAL" clId="{A1114165-4E86-47D0-B972-945CD8AE7D61}" dt="2023-09-12T16:01:21.901" v="13222" actId="47"/>
        <pc:sldMkLst>
          <pc:docMk/>
          <pc:sldMk cId="2776401544" sldId="7532"/>
        </pc:sldMkLst>
        <pc:spChg chg="mod">
          <ac:chgData name="吕奇正" userId="b31810f2-8207-4246-8105-f8518772cc81" providerId="ADAL" clId="{A1114165-4E86-47D0-B972-945CD8AE7D61}" dt="2023-09-12T13:49:50.036" v="12976"/>
          <ac:spMkLst>
            <pc:docMk/>
            <pc:sldMk cId="2776401544" sldId="7532"/>
            <ac:spMk id="2" creationId="{00000000-0000-0000-0000-000000000000}"/>
          </ac:spMkLst>
        </pc:spChg>
        <pc:spChg chg="mod">
          <ac:chgData name="吕奇正" userId="b31810f2-8207-4246-8105-f8518772cc81" providerId="ADAL" clId="{A1114165-4E86-47D0-B972-945CD8AE7D61}" dt="2023-09-12T16:00:55.841" v="13212" actId="21"/>
          <ac:spMkLst>
            <pc:docMk/>
            <pc:sldMk cId="2776401544" sldId="7532"/>
            <ac:spMk id="3" creationId="{00000000-0000-0000-0000-000000000000}"/>
          </ac:spMkLst>
        </pc:spChg>
      </pc:sldChg>
      <pc:sldChg chg="modSp add del mod">
        <pc:chgData name="吕奇正" userId="b31810f2-8207-4246-8105-f8518772cc81" providerId="ADAL" clId="{A1114165-4E86-47D0-B972-945CD8AE7D61}" dt="2023-09-12T12:34:52.461" v="9995" actId="47"/>
        <pc:sldMkLst>
          <pc:docMk/>
          <pc:sldMk cId="3061057463" sldId="7533"/>
        </pc:sldMkLst>
        <pc:spChg chg="mod">
          <ac:chgData name="吕奇正" userId="b31810f2-8207-4246-8105-f8518772cc81" providerId="ADAL" clId="{A1114165-4E86-47D0-B972-945CD8AE7D61}" dt="2023-09-12T12:33:23.489" v="9955" actId="20577"/>
          <ac:spMkLst>
            <pc:docMk/>
            <pc:sldMk cId="3061057463" sldId="7533"/>
            <ac:spMk id="2" creationId="{00000000-0000-0000-0000-000000000000}"/>
          </ac:spMkLst>
        </pc:spChg>
        <pc:spChg chg="mod">
          <ac:chgData name="吕奇正" userId="b31810f2-8207-4246-8105-f8518772cc81" providerId="ADAL" clId="{A1114165-4E86-47D0-B972-945CD8AE7D61}" dt="2023-09-12T12:32:56.895" v="9917" actId="6549"/>
          <ac:spMkLst>
            <pc:docMk/>
            <pc:sldMk cId="3061057463" sldId="7533"/>
            <ac:spMk id="3" creationId="{00000000-0000-0000-0000-000000000000}"/>
          </ac:spMkLst>
        </pc:spChg>
      </pc:sldChg>
      <pc:sldChg chg="modSp add mod addCm modCm">
        <pc:chgData name="吕奇正" userId="b31810f2-8207-4246-8105-f8518772cc81" providerId="ADAL" clId="{A1114165-4E86-47D0-B972-945CD8AE7D61}" dt="2023-09-12T16:06:03.028" v="13397" actId="113"/>
        <pc:sldMkLst>
          <pc:docMk/>
          <pc:sldMk cId="4027670910" sldId="7533"/>
        </pc:sldMkLst>
        <pc:spChg chg="mod">
          <ac:chgData name="吕奇正" userId="b31810f2-8207-4246-8105-f8518772cc81" providerId="ADAL" clId="{A1114165-4E86-47D0-B972-945CD8AE7D61}" dt="2023-09-12T13:49:50.036" v="12976"/>
          <ac:spMkLst>
            <pc:docMk/>
            <pc:sldMk cId="4027670910" sldId="7533"/>
            <ac:spMk id="2" creationId="{00000000-0000-0000-0000-000000000000}"/>
          </ac:spMkLst>
        </pc:spChg>
        <pc:spChg chg="mod">
          <ac:chgData name="吕奇正" userId="b31810f2-8207-4246-8105-f8518772cc81" providerId="ADAL" clId="{A1114165-4E86-47D0-B972-945CD8AE7D61}" dt="2023-09-12T16:06:03.028" v="13397" actId="113"/>
          <ac:spMkLst>
            <pc:docMk/>
            <pc:sldMk cId="4027670910" sldId="7533"/>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吕奇正" userId="b31810f2-8207-4246-8105-f8518772cc81" providerId="ADAL" clId="{A1114165-4E86-47D0-B972-945CD8AE7D61}" dt="2023-09-12T16:05:05.609" v="13395" actId="20577"/>
              <pc2:cmMkLst xmlns:pc2="http://schemas.microsoft.com/office/powerpoint/2019/9/main/command">
                <pc:docMk/>
                <pc:sldMk cId="4027670910" sldId="7533"/>
                <pc2:cmMk id="{C393FEC8-610C-4F93-AA94-D744A94B59C1}"/>
              </pc2:cmMkLst>
            </pc226:cmChg>
          </p:ext>
        </pc:extLst>
      </pc:sldChg>
      <pc:sldChg chg="modSp add mod">
        <pc:chgData name="吕奇正" userId="b31810f2-8207-4246-8105-f8518772cc81" providerId="ADAL" clId="{A1114165-4E86-47D0-B972-945CD8AE7D61}" dt="2023-09-12T16:14:02.417" v="13585" actId="20577"/>
        <pc:sldMkLst>
          <pc:docMk/>
          <pc:sldMk cId="3698693334" sldId="7534"/>
        </pc:sldMkLst>
        <pc:spChg chg="mod">
          <ac:chgData name="吕奇正" userId="b31810f2-8207-4246-8105-f8518772cc81" providerId="ADAL" clId="{A1114165-4E86-47D0-B972-945CD8AE7D61}" dt="2023-09-12T16:14:02.417" v="13585" actId="20577"/>
          <ac:spMkLst>
            <pc:docMk/>
            <pc:sldMk cId="3698693334" sldId="7534"/>
            <ac:spMk id="2" creationId="{00000000-0000-0000-0000-000000000000}"/>
          </ac:spMkLst>
        </pc:spChg>
        <pc:spChg chg="mod">
          <ac:chgData name="吕奇正" userId="b31810f2-8207-4246-8105-f8518772cc81" providerId="ADAL" clId="{A1114165-4E86-47D0-B972-945CD8AE7D61}" dt="2023-09-12T16:10:28.065" v="13534" actId="20577"/>
          <ac:spMkLst>
            <pc:docMk/>
            <pc:sldMk cId="3698693334" sldId="7534"/>
            <ac:spMk id="3" creationId="{00000000-0000-0000-0000-000000000000}"/>
          </ac:spMkLst>
        </pc:spChg>
      </pc:sldChg>
      <pc:sldChg chg="addSp delSp modSp add del mod delCm modCm">
        <pc:chgData name="吕奇正" userId="b31810f2-8207-4246-8105-f8518772cc81" providerId="ADAL" clId="{A1114165-4E86-47D0-B972-945CD8AE7D61}" dt="2023-09-12T13:04:18.731" v="10891" actId="47"/>
        <pc:sldMkLst>
          <pc:docMk/>
          <pc:sldMk cId="1850908298" sldId="7535"/>
        </pc:sldMkLst>
        <pc:spChg chg="mod">
          <ac:chgData name="吕奇正" userId="b31810f2-8207-4246-8105-f8518772cc81" providerId="ADAL" clId="{A1114165-4E86-47D0-B972-945CD8AE7D61}" dt="2023-09-12T12:50:43.872" v="10729" actId="20577"/>
          <ac:spMkLst>
            <pc:docMk/>
            <pc:sldMk cId="1850908298" sldId="7535"/>
            <ac:spMk id="2" creationId="{00000000-0000-0000-0000-000000000000}"/>
          </ac:spMkLst>
        </pc:spChg>
        <pc:graphicFrameChg chg="add mod modGraphic">
          <ac:chgData name="吕奇正" userId="b31810f2-8207-4246-8105-f8518772cc81" providerId="ADAL" clId="{A1114165-4E86-47D0-B972-945CD8AE7D61}" dt="2023-09-12T13:04:11.163" v="10890" actId="14734"/>
          <ac:graphicFrameMkLst>
            <pc:docMk/>
            <pc:sldMk cId="1850908298" sldId="7535"/>
            <ac:graphicFrameMk id="3" creationId="{04B3C313-CC54-99DB-FD5A-F60E11128F82}"/>
          </ac:graphicFrameMkLst>
        </pc:graphicFrameChg>
        <pc:graphicFrameChg chg="del modGraphic">
          <ac:chgData name="吕奇正" userId="b31810f2-8207-4246-8105-f8518772cc81" providerId="ADAL" clId="{A1114165-4E86-47D0-B972-945CD8AE7D61}" dt="2023-09-12T12:47:20.121" v="10600" actId="478"/>
          <ac:graphicFrameMkLst>
            <pc:docMk/>
            <pc:sldMk cId="1850908298" sldId="7535"/>
            <ac:graphicFrameMk id="5" creationId="{EB71A9A5-4AA8-4840-5592-C36506109639}"/>
          </ac:graphicFrameMkLst>
        </pc:graphicFrameChg>
        <pc:extLst>
          <p:ext xmlns:p="http://schemas.openxmlformats.org/presentationml/2006/main" uri="{D6D511B9-2390-475A-947B-AFAB55BFBCF1}">
            <pc226:cmChg xmlns:pc226="http://schemas.microsoft.com/office/powerpoint/2022/06/main/command" chg="del mod">
              <pc226:chgData name="吕奇正" userId="b31810f2-8207-4246-8105-f8518772cc81" providerId="ADAL" clId="{A1114165-4E86-47D0-B972-945CD8AE7D61}" dt="2023-09-12T12:47:17.834" v="10599"/>
              <pc2:cmMkLst xmlns:pc2="http://schemas.microsoft.com/office/powerpoint/2019/9/main/command">
                <pc:docMk/>
                <pc:sldMk cId="1850908298" sldId="7535"/>
                <pc2:cmMk id="{BF110664-EC3E-4013-A378-4505D359D7F8}"/>
              </pc2:cmMkLst>
            </pc226:cmChg>
          </p:ext>
        </pc:extLst>
      </pc:sldChg>
      <pc:sldChg chg="modSp add mod">
        <pc:chgData name="吕奇正" userId="b31810f2-8207-4246-8105-f8518772cc81" providerId="ADAL" clId="{A1114165-4E86-47D0-B972-945CD8AE7D61}" dt="2023-09-12T13:49:50.036" v="12976"/>
        <pc:sldMkLst>
          <pc:docMk/>
          <pc:sldMk cId="2562189670" sldId="7535"/>
        </pc:sldMkLst>
        <pc:spChg chg="mod">
          <ac:chgData name="吕奇正" userId="b31810f2-8207-4246-8105-f8518772cc81" providerId="ADAL" clId="{A1114165-4E86-47D0-B972-945CD8AE7D61}" dt="2023-09-12T13:49:50.036" v="12976"/>
          <ac:spMkLst>
            <pc:docMk/>
            <pc:sldMk cId="2562189670" sldId="7535"/>
            <ac:spMk id="2" creationId="{00000000-0000-0000-0000-000000000000}"/>
          </ac:spMkLst>
        </pc:spChg>
        <pc:spChg chg="mod">
          <ac:chgData name="吕奇正" userId="b31810f2-8207-4246-8105-f8518772cc81" providerId="ADAL" clId="{A1114165-4E86-47D0-B972-945CD8AE7D61}" dt="2023-09-12T13:09:41.926" v="11245" actId="403"/>
          <ac:spMkLst>
            <pc:docMk/>
            <pc:sldMk cId="2562189670" sldId="7535"/>
            <ac:spMk id="3" creationId="{00000000-0000-0000-0000-000000000000}"/>
          </ac:spMkLst>
        </pc:spChg>
      </pc:sldChg>
      <pc:sldChg chg="modSp add mod modNotesTx">
        <pc:chgData name="吕奇正" userId="b31810f2-8207-4246-8105-f8518772cc81" providerId="ADAL" clId="{A1114165-4E86-47D0-B972-945CD8AE7D61}" dt="2023-09-12T13:49:50.036" v="12976"/>
        <pc:sldMkLst>
          <pc:docMk/>
          <pc:sldMk cId="4284671113" sldId="7536"/>
        </pc:sldMkLst>
        <pc:spChg chg="mod">
          <ac:chgData name="吕奇正" userId="b31810f2-8207-4246-8105-f8518772cc81" providerId="ADAL" clId="{A1114165-4E86-47D0-B972-945CD8AE7D61}" dt="2023-09-12T13:49:50.036" v="12976"/>
          <ac:spMkLst>
            <pc:docMk/>
            <pc:sldMk cId="4284671113" sldId="7536"/>
            <ac:spMk id="2" creationId="{00000000-0000-0000-0000-000000000000}"/>
          </ac:spMkLst>
        </pc:spChg>
        <pc:spChg chg="mod">
          <ac:chgData name="吕奇正" userId="b31810f2-8207-4246-8105-f8518772cc81" providerId="ADAL" clId="{A1114165-4E86-47D0-B972-945CD8AE7D61}" dt="2023-09-12T13:21:14.256" v="12827" actId="1076"/>
          <ac:spMkLst>
            <pc:docMk/>
            <pc:sldMk cId="4284671113" sldId="7536"/>
            <ac:spMk id="3" creationId="{00000000-0000-0000-0000-000000000000}"/>
          </ac:spMkLst>
        </pc:spChg>
      </pc:sldChg>
      <pc:sldChg chg="modSp add del mod">
        <pc:chgData name="吕奇正" userId="b31810f2-8207-4246-8105-f8518772cc81" providerId="ADAL" clId="{A1114165-4E86-47D0-B972-945CD8AE7D61}" dt="2023-09-12T16:26:01.914" v="13692" actId="47"/>
        <pc:sldMkLst>
          <pc:docMk/>
          <pc:sldMk cId="399043232" sldId="7537"/>
        </pc:sldMkLst>
        <pc:spChg chg="mod">
          <ac:chgData name="吕奇正" userId="b31810f2-8207-4246-8105-f8518772cc81" providerId="ADAL" clId="{A1114165-4E86-47D0-B972-945CD8AE7D61}" dt="2023-09-12T13:58:03.700" v="13003" actId="20577"/>
          <ac:spMkLst>
            <pc:docMk/>
            <pc:sldMk cId="399043232" sldId="7537"/>
            <ac:spMk id="2" creationId="{00000000-0000-0000-0000-000000000000}"/>
          </ac:spMkLst>
        </pc:spChg>
        <pc:spChg chg="mod">
          <ac:chgData name="吕奇正" userId="b31810f2-8207-4246-8105-f8518772cc81" providerId="ADAL" clId="{A1114165-4E86-47D0-B972-945CD8AE7D61}" dt="2023-09-12T14:00:56.664" v="13097"/>
          <ac:spMkLst>
            <pc:docMk/>
            <pc:sldMk cId="399043232" sldId="7537"/>
            <ac:spMk id="3" creationId="{00000000-0000-0000-0000-000000000000}"/>
          </ac:spMkLst>
        </pc:spChg>
      </pc:sldChg>
      <pc:sldChg chg="addSp modSp add del mod">
        <pc:chgData name="吕奇正" userId="b31810f2-8207-4246-8105-f8518772cc81" providerId="ADAL" clId="{A1114165-4E86-47D0-B972-945CD8AE7D61}" dt="2023-09-12T16:24:47.949" v="13691" actId="47"/>
        <pc:sldMkLst>
          <pc:docMk/>
          <pc:sldMk cId="1751982700" sldId="7538"/>
        </pc:sldMkLst>
        <pc:spChg chg="mod">
          <ac:chgData name="吕奇正" userId="b31810f2-8207-4246-8105-f8518772cc81" providerId="ADAL" clId="{A1114165-4E86-47D0-B972-945CD8AE7D61}" dt="2023-09-12T16:22:43.126" v="13669" actId="20577"/>
          <ac:spMkLst>
            <pc:docMk/>
            <pc:sldMk cId="1751982700" sldId="7538"/>
            <ac:spMk id="2" creationId="{00000000-0000-0000-0000-000000000000}"/>
          </ac:spMkLst>
        </pc:spChg>
        <pc:spChg chg="mod">
          <ac:chgData name="吕奇正" userId="b31810f2-8207-4246-8105-f8518772cc81" providerId="ADAL" clId="{A1114165-4E86-47D0-B972-945CD8AE7D61}" dt="2023-09-12T16:22:53.211" v="13678" actId="20577"/>
          <ac:spMkLst>
            <pc:docMk/>
            <pc:sldMk cId="1751982700" sldId="7538"/>
            <ac:spMk id="3" creationId="{00000000-0000-0000-0000-000000000000}"/>
          </ac:spMkLst>
        </pc:spChg>
        <pc:picChg chg="add mod">
          <ac:chgData name="吕奇正" userId="b31810f2-8207-4246-8105-f8518772cc81" providerId="ADAL" clId="{A1114165-4E86-47D0-B972-945CD8AE7D61}" dt="2023-09-12T16:24:17.308" v="13683" actId="1076"/>
          <ac:picMkLst>
            <pc:docMk/>
            <pc:sldMk cId="1751982700" sldId="7538"/>
            <ac:picMk id="5" creationId="{5649472B-A9B7-26EA-B6B5-2C91FAA965A9}"/>
          </ac:picMkLst>
        </pc:picChg>
      </pc:sldChg>
      <pc:sldChg chg="addSp delSp modSp add mod modNotesTx">
        <pc:chgData name="吕奇正" userId="b31810f2-8207-4246-8105-f8518772cc81" providerId="ADAL" clId="{A1114165-4E86-47D0-B972-945CD8AE7D61}" dt="2023-09-13T02:14:35.777" v="13839"/>
        <pc:sldMkLst>
          <pc:docMk/>
          <pc:sldMk cId="2547942562" sldId="7539"/>
        </pc:sldMkLst>
        <pc:spChg chg="del">
          <ac:chgData name="吕奇正" userId="b31810f2-8207-4246-8105-f8518772cc81" providerId="ADAL" clId="{A1114165-4E86-47D0-B972-945CD8AE7D61}" dt="2023-09-12T16:26:07.743" v="13693" actId="478"/>
          <ac:spMkLst>
            <pc:docMk/>
            <pc:sldMk cId="2547942562" sldId="7539"/>
            <ac:spMk id="4" creationId="{5AB5DC75-5E58-BB61-31D5-AC6F25B7B6D4}"/>
          </ac:spMkLst>
        </pc:spChg>
        <pc:spChg chg="add del">
          <ac:chgData name="吕奇正" userId="b31810f2-8207-4246-8105-f8518772cc81" providerId="ADAL" clId="{A1114165-4E86-47D0-B972-945CD8AE7D61}" dt="2023-09-12T16:34:21.571" v="13832" actId="22"/>
          <ac:spMkLst>
            <pc:docMk/>
            <pc:sldMk cId="2547942562" sldId="7539"/>
            <ac:spMk id="8" creationId="{72E8B91A-6084-A481-1ECE-DC9D7A08B26D}"/>
          </ac:spMkLst>
        </pc:spChg>
        <pc:spChg chg="add mod">
          <ac:chgData name="吕奇正" userId="b31810f2-8207-4246-8105-f8518772cc81" providerId="ADAL" clId="{A1114165-4E86-47D0-B972-945CD8AE7D61}" dt="2023-09-12T16:34:30.237" v="13838" actId="207"/>
          <ac:spMkLst>
            <pc:docMk/>
            <pc:sldMk cId="2547942562" sldId="7539"/>
            <ac:spMk id="10" creationId="{319A2A1A-E1C9-ED5D-C094-58E171ACC2B7}"/>
          </ac:spMkLst>
        </pc:spChg>
        <pc:picChg chg="del">
          <ac:chgData name="吕奇正" userId="b31810f2-8207-4246-8105-f8518772cc81" providerId="ADAL" clId="{A1114165-4E86-47D0-B972-945CD8AE7D61}" dt="2023-09-12T16:24:31.170" v="13685" actId="478"/>
          <ac:picMkLst>
            <pc:docMk/>
            <pc:sldMk cId="2547942562" sldId="7539"/>
            <ac:picMk id="2" creationId="{DD592FEA-192B-D255-B07A-D3C63AA248BC}"/>
          </ac:picMkLst>
        </pc:picChg>
        <pc:picChg chg="add mod">
          <ac:chgData name="吕奇正" userId="b31810f2-8207-4246-8105-f8518772cc81" providerId="ADAL" clId="{A1114165-4E86-47D0-B972-945CD8AE7D61}" dt="2023-09-13T02:14:35.777" v="13839"/>
          <ac:picMkLst>
            <pc:docMk/>
            <pc:sldMk cId="2547942562" sldId="7539"/>
            <ac:picMk id="4" creationId="{DF396678-15BF-427A-689D-E5470291A589}"/>
          </ac:picMkLst>
        </pc:picChg>
        <pc:picChg chg="add del mod">
          <ac:chgData name="吕奇正" userId="b31810f2-8207-4246-8105-f8518772cc81" providerId="ADAL" clId="{A1114165-4E86-47D0-B972-945CD8AE7D61}" dt="2023-09-12T16:34:13.797" v="13830" actId="478"/>
          <ac:picMkLst>
            <pc:docMk/>
            <pc:sldMk cId="2547942562" sldId="7539"/>
            <ac:picMk id="6" creationId="{3ED007F3-F942-8E63-AF7C-899D2A5CACE8}"/>
          </ac:picMkLst>
        </pc:picChg>
      </pc:sldChg>
      <pc:sldMasterChg chg="del delSldLayout">
        <pc:chgData name="吕奇正" userId="b31810f2-8207-4246-8105-f8518772cc81" providerId="ADAL" clId="{A1114165-4E86-47D0-B972-945CD8AE7D61}" dt="2023-09-08T11:41:41.384" v="0" actId="47"/>
        <pc:sldMasterMkLst>
          <pc:docMk/>
          <pc:sldMasterMk cId="1824094051" sldId="2147483648"/>
        </pc:sldMasterMkLst>
        <pc:sldLayoutChg chg="del">
          <pc:chgData name="吕奇正" userId="b31810f2-8207-4246-8105-f8518772cc81" providerId="ADAL" clId="{A1114165-4E86-47D0-B972-945CD8AE7D61}" dt="2023-09-08T11:41:41.384" v="0" actId="47"/>
          <pc:sldLayoutMkLst>
            <pc:docMk/>
            <pc:sldMasterMk cId="1824094051" sldId="2147483648"/>
            <pc:sldLayoutMk cId="2527128259" sldId="2147483649"/>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339648965" sldId="2147483650"/>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1152898015" sldId="2147483651"/>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3632116109" sldId="2147483652"/>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1000217153" sldId="2147483653"/>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3183788633" sldId="2147483654"/>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1136412751" sldId="2147483655"/>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2837766209" sldId="2147483656"/>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2635156856" sldId="2147483657"/>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2606037058" sldId="2147483658"/>
          </pc:sldLayoutMkLst>
        </pc:sldLayoutChg>
        <pc:sldLayoutChg chg="del">
          <pc:chgData name="吕奇正" userId="b31810f2-8207-4246-8105-f8518772cc81" providerId="ADAL" clId="{A1114165-4E86-47D0-B972-945CD8AE7D61}" dt="2023-09-08T11:41:41.384" v="0" actId="47"/>
          <pc:sldLayoutMkLst>
            <pc:docMk/>
            <pc:sldMasterMk cId="1824094051" sldId="2147483648"/>
            <pc:sldLayoutMk cId="4226433079" sldId="2147483659"/>
          </pc:sldLayoutMkLst>
        </pc:sldLayoutChg>
      </pc:sldMasterChg>
      <pc:sldMasterChg chg="del delSldLayout">
        <pc:chgData name="吕奇正" userId="b31810f2-8207-4246-8105-f8518772cc81" providerId="ADAL" clId="{A1114165-4E86-47D0-B972-945CD8AE7D61}" dt="2023-09-08T11:41:41.384" v="0" actId="47"/>
        <pc:sldMasterMkLst>
          <pc:docMk/>
          <pc:sldMasterMk cId="439229961" sldId="2147483672"/>
        </pc:sldMasterMkLst>
        <pc:sldLayoutChg chg="del">
          <pc:chgData name="吕奇正" userId="b31810f2-8207-4246-8105-f8518772cc81" providerId="ADAL" clId="{A1114165-4E86-47D0-B972-945CD8AE7D61}" dt="2023-09-08T11:41:41.384" v="0" actId="47"/>
          <pc:sldLayoutMkLst>
            <pc:docMk/>
            <pc:sldMasterMk cId="439229961" sldId="2147483672"/>
            <pc:sldLayoutMk cId="3542276486" sldId="2147483673"/>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2455243727" sldId="2147483674"/>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957821422" sldId="2147483675"/>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2194850616" sldId="2147483676"/>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673987704" sldId="2147483677"/>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3950257514" sldId="2147483678"/>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3695628930" sldId="2147483679"/>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4287385348" sldId="2147483680"/>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2020521686" sldId="2147483681"/>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2232636368" sldId="2147483682"/>
          </pc:sldLayoutMkLst>
        </pc:sldLayoutChg>
        <pc:sldLayoutChg chg="del">
          <pc:chgData name="吕奇正" userId="b31810f2-8207-4246-8105-f8518772cc81" providerId="ADAL" clId="{A1114165-4E86-47D0-B972-945CD8AE7D61}" dt="2023-09-08T11:41:41.384" v="0" actId="47"/>
          <pc:sldLayoutMkLst>
            <pc:docMk/>
            <pc:sldMasterMk cId="439229961" sldId="2147483672"/>
            <pc:sldLayoutMk cId="1171555765" sldId="2147483683"/>
          </pc:sldLayoutMkLst>
        </pc:sldLayoutChg>
      </pc:sldMasterChg>
      <pc:sldMasterChg chg="addSp">
        <pc:chgData name="吕奇正" userId="b31810f2-8207-4246-8105-f8518772cc81" providerId="ADAL" clId="{A1114165-4E86-47D0-B972-945CD8AE7D61}" dt="2023-09-12T13:49:24.885" v="12975"/>
        <pc:sldMasterMkLst>
          <pc:docMk/>
          <pc:sldMasterMk cId="2373737892" sldId="2147483673"/>
        </pc:sldMasterMkLst>
        <pc:picChg chg="add">
          <ac:chgData name="吕奇正" userId="b31810f2-8207-4246-8105-f8518772cc81" providerId="ADAL" clId="{A1114165-4E86-47D0-B972-945CD8AE7D61}" dt="2023-09-12T13:49:24.885" v="12975"/>
          <ac:picMkLst>
            <pc:docMk/>
            <pc:sldMasterMk cId="2373737892" sldId="2147483673"/>
            <ac:picMk id="4" creationId="{C1D221B6-D28F-678B-46B7-268A4B7D24DB}"/>
          </ac:picMkLst>
        </pc:picChg>
      </pc:sldMasterChg>
      <pc:sldMasterChg chg="addSp">
        <pc:chgData name="吕奇正" userId="b31810f2-8207-4246-8105-f8518772cc81" providerId="ADAL" clId="{A1114165-4E86-47D0-B972-945CD8AE7D61}" dt="2023-09-12T13:45:34.417" v="12969"/>
        <pc:sldMasterMkLst>
          <pc:docMk/>
          <pc:sldMasterMk cId="3939136444" sldId="2147483673"/>
        </pc:sldMasterMkLst>
        <pc:picChg chg="add">
          <ac:chgData name="吕奇正" userId="b31810f2-8207-4246-8105-f8518772cc81" providerId="ADAL" clId="{A1114165-4E86-47D0-B972-945CD8AE7D61}" dt="2023-09-12T13:45:34.417" v="12969"/>
          <ac:picMkLst>
            <pc:docMk/>
            <pc:sldMasterMk cId="3939136444" sldId="2147483673"/>
            <ac:picMk id="4" creationId="{45E865F4-C285-E251-3D51-5CB6260273C4}"/>
          </ac:picMkLst>
        </pc:picChg>
      </pc:sldMasterChg>
      <pc:sldMasterChg chg="del delSldLayout">
        <pc:chgData name="吕奇正" userId="b31810f2-8207-4246-8105-f8518772cc81" providerId="ADAL" clId="{A1114165-4E86-47D0-B972-945CD8AE7D61}" dt="2023-09-08T11:41:41.384" v="0" actId="47"/>
        <pc:sldMasterMkLst>
          <pc:docMk/>
          <pc:sldMasterMk cId="1995103193" sldId="2147483684"/>
        </pc:sldMasterMkLst>
        <pc:sldLayoutChg chg="del">
          <pc:chgData name="吕奇正" userId="b31810f2-8207-4246-8105-f8518772cc81" providerId="ADAL" clId="{A1114165-4E86-47D0-B972-945CD8AE7D61}" dt="2023-09-08T11:41:41.384" v="0" actId="47"/>
          <pc:sldLayoutMkLst>
            <pc:docMk/>
            <pc:sldMasterMk cId="1995103193" sldId="2147483684"/>
            <pc:sldLayoutMk cId="169398084" sldId="2147483685"/>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3455413484" sldId="2147483686"/>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3974589483" sldId="2147483687"/>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1014784812" sldId="2147483688"/>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3903639846" sldId="2147483689"/>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3585345731" sldId="2147483690"/>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3385773956" sldId="2147483691"/>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1515604519" sldId="2147483692"/>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891374040" sldId="2147483693"/>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1127287712" sldId="2147483694"/>
          </pc:sldLayoutMkLst>
        </pc:sldLayoutChg>
        <pc:sldLayoutChg chg="del">
          <pc:chgData name="吕奇正" userId="b31810f2-8207-4246-8105-f8518772cc81" providerId="ADAL" clId="{A1114165-4E86-47D0-B972-945CD8AE7D61}" dt="2023-09-08T11:41:41.384" v="0" actId="47"/>
          <pc:sldLayoutMkLst>
            <pc:docMk/>
            <pc:sldMasterMk cId="1995103193" sldId="2147483684"/>
            <pc:sldLayoutMk cId="2119106840" sldId="2147483695"/>
          </pc:sldLayoutMkLst>
        </pc:sldLayoutChg>
      </pc:sldMasterChg>
    </pc:docChg>
  </pc:docChgLst>
  <pc:docChgLst>
    <pc:chgData name="吕奇正" userId="b31810f2-8207-4246-8105-f8518772cc81" providerId="ADAL" clId="{6A927DBD-A415-40D8-8D00-FB0E88678DE6}"/>
    <pc:docChg chg="undo custSel modSld">
      <pc:chgData name="吕奇正" userId="b31810f2-8207-4246-8105-f8518772cc81" providerId="ADAL" clId="{6A927DBD-A415-40D8-8D00-FB0E88678DE6}" dt="2023-09-08T11:37:46.088" v="23" actId="20577"/>
      <pc:docMkLst>
        <pc:docMk/>
      </pc:docMkLst>
      <pc:sldChg chg="addSp delSp modSp mod">
        <pc:chgData name="吕奇正" userId="b31810f2-8207-4246-8105-f8518772cc81" providerId="ADAL" clId="{6A927DBD-A415-40D8-8D00-FB0E88678DE6}" dt="2023-09-08T11:37:46.088" v="23" actId="20577"/>
        <pc:sldMkLst>
          <pc:docMk/>
          <pc:sldMk cId="3525680485" sldId="256"/>
        </pc:sldMkLst>
        <pc:spChg chg="add del mod">
          <ac:chgData name="吕奇正" userId="b31810f2-8207-4246-8105-f8518772cc81" providerId="ADAL" clId="{6A927DBD-A415-40D8-8D00-FB0E88678DE6}" dt="2023-09-08T11:37:46.088" v="23" actId="20577"/>
          <ac:spMkLst>
            <pc:docMk/>
            <pc:sldMk cId="3525680485" sldId="256"/>
            <ac:spMk id="6" creationId="{95B11978-CB3C-7294-E9B0-6B92D1144EC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E9871-29A1-4911-9A59-ADC7E329B910}" type="doc">
      <dgm:prSet loTypeId="urn:microsoft.com/office/officeart/2005/8/layout/process1" loCatId="process" qsTypeId="urn:microsoft.com/office/officeart/2005/8/quickstyle/simple1#1" qsCatId="simple" csTypeId="urn:microsoft.com/office/officeart/2005/8/colors/accent1_2#1" csCatId="accent1" phldr="1"/>
      <dgm:spPr/>
    </dgm:pt>
    <dgm:pt modelId="{F52E4B86-C968-4126-8B19-32806A073292}">
      <dgm:prSet phldrT="[文本]"/>
      <dgm:spPr>
        <a:solidFill>
          <a:srgbClr val="343C43"/>
        </a:solidFill>
        <a:ln>
          <a:solidFill>
            <a:srgbClr val="274255"/>
          </a:solidFill>
        </a:ln>
      </dgm:spPr>
      <dgm:t>
        <a:bodyPr/>
        <a:lstStyle/>
        <a:p>
          <a:r>
            <a:rPr lang="zh-CN" altLang="en-US" baseline="0" dirty="0">
              <a:ea typeface="微软雅黑" panose="020B0503020204020204" pitchFamily="34" charset="-122"/>
            </a:rPr>
            <a:t>大项管</a:t>
          </a:r>
        </a:p>
      </dgm:t>
    </dgm:pt>
    <dgm:pt modelId="{50631444-BCB0-43A0-900C-3FEC2FAF761F}" type="parTrans" cxnId="{8A722E61-A242-42D1-A05D-BABE09A404C3}">
      <dgm:prSet/>
      <dgm:spPr/>
      <dgm:t>
        <a:bodyPr/>
        <a:lstStyle/>
        <a:p>
          <a:endParaRPr lang="zh-CN" altLang="en-US" baseline="0">
            <a:latin typeface="微软雅黑" panose="020B0503020204020204" pitchFamily="34" charset="-122"/>
            <a:ea typeface="微软雅黑" panose="020B0503020204020204" pitchFamily="34" charset="-122"/>
          </a:endParaRPr>
        </a:p>
      </dgm:t>
    </dgm:pt>
    <dgm:pt modelId="{3D6A0FAA-00AC-47A7-A4C1-3FAECAAE788D}" type="sibTrans" cxnId="{8A722E61-A242-42D1-A05D-BABE09A404C3}">
      <dgm:prSet/>
      <dgm:spPr/>
      <dgm:t>
        <a:bodyPr/>
        <a:lstStyle/>
        <a:p>
          <a:endParaRPr lang="zh-CN" altLang="en-US" baseline="0">
            <a:ea typeface="微软雅黑" panose="020B0503020204020204" pitchFamily="34" charset="-122"/>
          </a:endParaRPr>
        </a:p>
      </dgm:t>
    </dgm:pt>
    <dgm:pt modelId="{BD15EE94-06CE-402A-8F17-2E3B8C1E93CA}">
      <dgm:prSet phldrT="[文本]"/>
      <dgm:spPr>
        <a:solidFill>
          <a:srgbClr val="343C43"/>
        </a:solidFill>
        <a:ln>
          <a:solidFill>
            <a:srgbClr val="274255"/>
          </a:solidFill>
        </a:ln>
      </dgm:spPr>
      <dgm:t>
        <a:bodyPr/>
        <a:lstStyle/>
        <a:p>
          <a:r>
            <a:rPr lang="zh-CN" altLang="en-US" baseline="0" dirty="0">
              <a:ea typeface="微软雅黑" panose="020B0503020204020204" pitchFamily="34" charset="-122"/>
            </a:rPr>
            <a:t>参赛队</a:t>
          </a:r>
        </a:p>
      </dgm:t>
    </dgm:pt>
    <dgm:pt modelId="{FB6CD17A-717C-491B-8337-A07D2450BF17}" type="parTrans" cxnId="{11A7DC98-8179-4E42-BE67-8C593072E833}">
      <dgm:prSet/>
      <dgm:spPr/>
      <dgm:t>
        <a:bodyPr/>
        <a:lstStyle/>
        <a:p>
          <a:endParaRPr lang="zh-CN" altLang="en-US" baseline="0">
            <a:latin typeface="微软雅黑" panose="020B0503020204020204" pitchFamily="34" charset="-122"/>
            <a:ea typeface="微软雅黑" panose="020B0503020204020204" pitchFamily="34" charset="-122"/>
          </a:endParaRPr>
        </a:p>
      </dgm:t>
    </dgm:pt>
    <dgm:pt modelId="{BFEEAB7F-2D6D-4067-ABED-E00600283C32}" type="sibTrans" cxnId="{11A7DC98-8179-4E42-BE67-8C593072E833}">
      <dgm:prSet/>
      <dgm:spPr/>
      <dgm:t>
        <a:bodyPr/>
        <a:lstStyle/>
        <a:p>
          <a:endParaRPr lang="zh-CN" altLang="en-US" baseline="0">
            <a:latin typeface="微软雅黑" panose="020B0503020204020204" pitchFamily="34" charset="-122"/>
            <a:ea typeface="微软雅黑" panose="020B0503020204020204" pitchFamily="34" charset="-122"/>
          </a:endParaRPr>
        </a:p>
      </dgm:t>
    </dgm:pt>
    <dgm:pt modelId="{A9DA9B91-7C24-4F90-9A8B-65AA8797CA98}">
      <dgm:prSet phldrT="[文本]"/>
      <dgm:spPr>
        <a:solidFill>
          <a:srgbClr val="343C43"/>
        </a:solidFill>
        <a:ln>
          <a:solidFill>
            <a:srgbClr val="274255"/>
          </a:solidFill>
        </a:ln>
      </dgm:spPr>
      <dgm:t>
        <a:bodyPr/>
        <a:lstStyle/>
        <a:p>
          <a:r>
            <a:rPr lang="zh-CN" altLang="en-US" baseline="0" dirty="0">
              <a:ea typeface="微软雅黑" panose="020B0503020204020204" pitchFamily="34" charset="-122"/>
            </a:rPr>
            <a:t>小项管       技术指导</a:t>
          </a:r>
        </a:p>
      </dgm:t>
    </dgm:pt>
    <dgm:pt modelId="{0A546798-59EF-4C6F-9B9A-1C6E42A89EE9}" type="parTrans" cxnId="{95A45DE0-3A87-4F60-8253-E31E34F7C59C}">
      <dgm:prSet/>
      <dgm:spPr/>
      <dgm:t>
        <a:bodyPr/>
        <a:lstStyle/>
        <a:p>
          <a:endParaRPr lang="zh-CN" altLang="en-US"/>
        </a:p>
      </dgm:t>
    </dgm:pt>
    <dgm:pt modelId="{2B50400F-7474-4916-9761-5D29D4B1F11E}" type="sibTrans" cxnId="{95A45DE0-3A87-4F60-8253-E31E34F7C59C}">
      <dgm:prSet/>
      <dgm:spPr/>
      <dgm:t>
        <a:bodyPr/>
        <a:lstStyle/>
        <a:p>
          <a:endParaRPr lang="zh-CN" altLang="en-US"/>
        </a:p>
      </dgm:t>
    </dgm:pt>
    <dgm:pt modelId="{2992B16C-9F78-4C73-B36C-11277C3D01DE}" type="pres">
      <dgm:prSet presAssocID="{99EE9871-29A1-4911-9A59-ADC7E329B910}" presName="Name0" presStyleCnt="0">
        <dgm:presLayoutVars>
          <dgm:dir/>
          <dgm:resizeHandles val="exact"/>
        </dgm:presLayoutVars>
      </dgm:prSet>
      <dgm:spPr/>
    </dgm:pt>
    <dgm:pt modelId="{D2E5314E-70F8-4842-8BCA-10730A063B66}" type="pres">
      <dgm:prSet presAssocID="{F52E4B86-C968-4126-8B19-32806A073292}" presName="node" presStyleLbl="node1" presStyleIdx="0" presStyleCnt="3">
        <dgm:presLayoutVars>
          <dgm:bulletEnabled val="1"/>
        </dgm:presLayoutVars>
      </dgm:prSet>
      <dgm:spPr/>
    </dgm:pt>
    <dgm:pt modelId="{1716858F-FB3F-4DB7-8CB5-408D0E1C3FB6}" type="pres">
      <dgm:prSet presAssocID="{3D6A0FAA-00AC-47A7-A4C1-3FAECAAE788D}" presName="sibTrans" presStyleLbl="sibTrans2D1" presStyleIdx="0" presStyleCnt="2"/>
      <dgm:spPr/>
    </dgm:pt>
    <dgm:pt modelId="{30C260AA-C7B3-4C0F-834F-526621658056}" type="pres">
      <dgm:prSet presAssocID="{3D6A0FAA-00AC-47A7-A4C1-3FAECAAE788D}" presName="connectorText" presStyleLbl="sibTrans2D1" presStyleIdx="0" presStyleCnt="2"/>
      <dgm:spPr/>
    </dgm:pt>
    <dgm:pt modelId="{8E916BA2-9A7E-4ED1-8D82-06584F2AA588}" type="pres">
      <dgm:prSet presAssocID="{A9DA9B91-7C24-4F90-9A8B-65AA8797CA98}" presName="node" presStyleLbl="node1" presStyleIdx="1" presStyleCnt="3">
        <dgm:presLayoutVars>
          <dgm:bulletEnabled val="1"/>
        </dgm:presLayoutVars>
      </dgm:prSet>
      <dgm:spPr/>
    </dgm:pt>
    <dgm:pt modelId="{C798293B-8660-4CED-B8E6-D50DC1EA874C}" type="pres">
      <dgm:prSet presAssocID="{2B50400F-7474-4916-9761-5D29D4B1F11E}" presName="sibTrans" presStyleLbl="sibTrans2D1" presStyleIdx="1" presStyleCnt="2"/>
      <dgm:spPr/>
    </dgm:pt>
    <dgm:pt modelId="{46F561BB-E954-44E3-BA40-1C6A0153A521}" type="pres">
      <dgm:prSet presAssocID="{2B50400F-7474-4916-9761-5D29D4B1F11E}" presName="connectorText" presStyleLbl="sibTrans2D1" presStyleIdx="1" presStyleCnt="2"/>
      <dgm:spPr/>
    </dgm:pt>
    <dgm:pt modelId="{FC81E5D6-E925-40BF-B20F-9D2831CD88C2}" type="pres">
      <dgm:prSet presAssocID="{BD15EE94-06CE-402A-8F17-2E3B8C1E93CA}" presName="node" presStyleLbl="node1" presStyleIdx="2" presStyleCnt="3">
        <dgm:presLayoutVars>
          <dgm:bulletEnabled val="1"/>
        </dgm:presLayoutVars>
      </dgm:prSet>
      <dgm:spPr/>
    </dgm:pt>
  </dgm:ptLst>
  <dgm:cxnLst>
    <dgm:cxn modelId="{93A17215-FCD6-4521-8612-27812BC1141F}" type="presOf" srcId="{A9DA9B91-7C24-4F90-9A8B-65AA8797CA98}" destId="{8E916BA2-9A7E-4ED1-8D82-06584F2AA588}" srcOrd="0" destOrd="0" presId="urn:microsoft.com/office/officeart/2005/8/layout/process1"/>
    <dgm:cxn modelId="{48F96A1D-76F4-472A-81CE-10C52F3E3834}" type="presOf" srcId="{99EE9871-29A1-4911-9A59-ADC7E329B910}" destId="{2992B16C-9F78-4C73-B36C-11277C3D01DE}" srcOrd="0" destOrd="0" presId="urn:microsoft.com/office/officeart/2005/8/layout/process1"/>
    <dgm:cxn modelId="{E565C324-FAF3-4A82-9D1F-C7673597ECAB}" type="presOf" srcId="{2B50400F-7474-4916-9761-5D29D4B1F11E}" destId="{46F561BB-E954-44E3-BA40-1C6A0153A521}" srcOrd="1" destOrd="0" presId="urn:microsoft.com/office/officeart/2005/8/layout/process1"/>
    <dgm:cxn modelId="{0F86072C-9F26-42B5-A94F-7B82D3EA1C73}" type="presOf" srcId="{F52E4B86-C968-4126-8B19-32806A073292}" destId="{D2E5314E-70F8-4842-8BCA-10730A063B66}" srcOrd="0" destOrd="0" presId="urn:microsoft.com/office/officeart/2005/8/layout/process1"/>
    <dgm:cxn modelId="{CF67E82E-F01D-453B-91F4-A6A3E06B1705}" type="presOf" srcId="{3D6A0FAA-00AC-47A7-A4C1-3FAECAAE788D}" destId="{1716858F-FB3F-4DB7-8CB5-408D0E1C3FB6}" srcOrd="0" destOrd="0" presId="urn:microsoft.com/office/officeart/2005/8/layout/process1"/>
    <dgm:cxn modelId="{8A722E61-A242-42D1-A05D-BABE09A404C3}" srcId="{99EE9871-29A1-4911-9A59-ADC7E329B910}" destId="{F52E4B86-C968-4126-8B19-32806A073292}" srcOrd="0" destOrd="0" parTransId="{50631444-BCB0-43A0-900C-3FEC2FAF761F}" sibTransId="{3D6A0FAA-00AC-47A7-A4C1-3FAECAAE788D}"/>
    <dgm:cxn modelId="{168C3842-46EB-4C1F-A0CE-83EE18EB7405}" type="presOf" srcId="{BD15EE94-06CE-402A-8F17-2E3B8C1E93CA}" destId="{FC81E5D6-E925-40BF-B20F-9D2831CD88C2}" srcOrd="0" destOrd="0" presId="urn:microsoft.com/office/officeart/2005/8/layout/process1"/>
    <dgm:cxn modelId="{28E53973-0BEA-4995-B786-AF0F9A124999}" type="presOf" srcId="{3D6A0FAA-00AC-47A7-A4C1-3FAECAAE788D}" destId="{30C260AA-C7B3-4C0F-834F-526621658056}" srcOrd="1" destOrd="0" presId="urn:microsoft.com/office/officeart/2005/8/layout/process1"/>
    <dgm:cxn modelId="{11A7DC98-8179-4E42-BE67-8C593072E833}" srcId="{99EE9871-29A1-4911-9A59-ADC7E329B910}" destId="{BD15EE94-06CE-402A-8F17-2E3B8C1E93CA}" srcOrd="2" destOrd="0" parTransId="{FB6CD17A-717C-491B-8337-A07D2450BF17}" sibTransId="{BFEEAB7F-2D6D-4067-ABED-E00600283C32}"/>
    <dgm:cxn modelId="{8A4BDAA4-1D49-4A4B-94E5-D3C1CA2B9C1D}" type="presOf" srcId="{2B50400F-7474-4916-9761-5D29D4B1F11E}" destId="{C798293B-8660-4CED-B8E6-D50DC1EA874C}" srcOrd="0" destOrd="0" presId="urn:microsoft.com/office/officeart/2005/8/layout/process1"/>
    <dgm:cxn modelId="{95A45DE0-3A87-4F60-8253-E31E34F7C59C}" srcId="{99EE9871-29A1-4911-9A59-ADC7E329B910}" destId="{A9DA9B91-7C24-4F90-9A8B-65AA8797CA98}" srcOrd="1" destOrd="0" parTransId="{0A546798-59EF-4C6F-9B9A-1C6E42A89EE9}" sibTransId="{2B50400F-7474-4916-9761-5D29D4B1F11E}"/>
    <dgm:cxn modelId="{91E6949B-A38D-492C-BE79-6CC61FE8C51A}" type="presParOf" srcId="{2992B16C-9F78-4C73-B36C-11277C3D01DE}" destId="{D2E5314E-70F8-4842-8BCA-10730A063B66}" srcOrd="0" destOrd="0" presId="urn:microsoft.com/office/officeart/2005/8/layout/process1"/>
    <dgm:cxn modelId="{25C34FFC-4C55-4187-BA18-F61CDD1D6F26}" type="presParOf" srcId="{2992B16C-9F78-4C73-B36C-11277C3D01DE}" destId="{1716858F-FB3F-4DB7-8CB5-408D0E1C3FB6}" srcOrd="1" destOrd="0" presId="urn:microsoft.com/office/officeart/2005/8/layout/process1"/>
    <dgm:cxn modelId="{A2F4D9D3-1707-4F02-BC40-03285221951D}" type="presParOf" srcId="{1716858F-FB3F-4DB7-8CB5-408D0E1C3FB6}" destId="{30C260AA-C7B3-4C0F-834F-526621658056}" srcOrd="0" destOrd="0" presId="urn:microsoft.com/office/officeart/2005/8/layout/process1"/>
    <dgm:cxn modelId="{27895DA2-6905-426B-84E8-F62CE179D93F}" type="presParOf" srcId="{2992B16C-9F78-4C73-B36C-11277C3D01DE}" destId="{8E916BA2-9A7E-4ED1-8D82-06584F2AA588}" srcOrd="2" destOrd="0" presId="urn:microsoft.com/office/officeart/2005/8/layout/process1"/>
    <dgm:cxn modelId="{1BE4C2FA-1D2E-470E-AE80-A30FC3CE90BA}" type="presParOf" srcId="{2992B16C-9F78-4C73-B36C-11277C3D01DE}" destId="{C798293B-8660-4CED-B8E6-D50DC1EA874C}" srcOrd="3" destOrd="0" presId="urn:microsoft.com/office/officeart/2005/8/layout/process1"/>
    <dgm:cxn modelId="{F7F50446-0A24-4B99-8390-3097FCFBEC02}" type="presParOf" srcId="{C798293B-8660-4CED-B8E6-D50DC1EA874C}" destId="{46F561BB-E954-44E3-BA40-1C6A0153A521}" srcOrd="0" destOrd="0" presId="urn:microsoft.com/office/officeart/2005/8/layout/process1"/>
    <dgm:cxn modelId="{794FED8E-F2D2-48F7-BFC2-4E5E633E6212}" type="presParOf" srcId="{2992B16C-9F78-4C73-B36C-11277C3D01DE}" destId="{FC81E5D6-E925-40BF-B20F-9D2831CD88C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BFEE21-2CB8-43FD-B1A5-F195C597B2DA}"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zh-CN" altLang="en-US"/>
        </a:p>
      </dgm:t>
    </dgm:pt>
    <dgm:pt modelId="{6D86B4F4-9CD2-4DEE-BE0B-692042C099AA}">
      <dgm:prSet phldrT="[文本]"/>
      <dgm:spPr>
        <a:solidFill>
          <a:srgbClr val="1F5A7A"/>
        </a:solidFill>
      </dgm:spPr>
      <dgm:t>
        <a:bodyPr/>
        <a:lstStyle/>
        <a:p>
          <a:r>
            <a:rPr lang="zh-CN" altLang="en-US" dirty="0"/>
            <a:t>培训期</a:t>
          </a:r>
        </a:p>
      </dgm:t>
    </dgm:pt>
    <dgm:pt modelId="{48857452-A2F1-4A7A-BFDB-EA392722819A}" type="parTrans" cxnId="{5C5276C0-BDD8-49BB-882B-7B90308273BB}">
      <dgm:prSet/>
      <dgm:spPr/>
      <dgm:t>
        <a:bodyPr/>
        <a:lstStyle/>
        <a:p>
          <a:endParaRPr lang="zh-CN" altLang="en-US"/>
        </a:p>
      </dgm:t>
    </dgm:pt>
    <dgm:pt modelId="{7B790798-D4FC-43A6-B28F-D6EC3AD366D9}" type="sibTrans" cxnId="{5C5276C0-BDD8-49BB-882B-7B90308273BB}">
      <dgm:prSet/>
      <dgm:spPr/>
      <dgm:t>
        <a:bodyPr/>
        <a:lstStyle/>
        <a:p>
          <a:endParaRPr lang="zh-CN" altLang="en-US"/>
        </a:p>
      </dgm:t>
    </dgm:pt>
    <dgm:pt modelId="{AE0D9EF5-049C-454A-8339-A58E6F131DFC}">
      <dgm:prSet phldrT="[文本]"/>
      <dgm:spPr/>
      <dgm:t>
        <a:bodyPr/>
        <a:lstStyle/>
        <a:p>
          <a:r>
            <a:rPr lang="zh-CN" altLang="en-US" dirty="0"/>
            <a:t>查询培训作业情况</a:t>
          </a:r>
        </a:p>
      </dgm:t>
    </dgm:pt>
    <dgm:pt modelId="{BF39C55A-FA6F-4FF4-A8CF-D08D4626A089}" type="parTrans" cxnId="{8DA677EF-64F8-407F-B20A-887BA75EDBF6}">
      <dgm:prSet/>
      <dgm:spPr/>
      <dgm:t>
        <a:bodyPr/>
        <a:lstStyle/>
        <a:p>
          <a:endParaRPr lang="zh-CN" altLang="en-US"/>
        </a:p>
      </dgm:t>
    </dgm:pt>
    <dgm:pt modelId="{2A00AF62-D644-4105-8852-F58F916AA608}" type="sibTrans" cxnId="{8DA677EF-64F8-407F-B20A-887BA75EDBF6}">
      <dgm:prSet/>
      <dgm:spPr/>
      <dgm:t>
        <a:bodyPr/>
        <a:lstStyle/>
        <a:p>
          <a:endParaRPr lang="zh-CN" altLang="en-US"/>
        </a:p>
      </dgm:t>
    </dgm:pt>
    <dgm:pt modelId="{9CFC959D-3B82-43C9-8D03-B93868CB8161}">
      <dgm:prSet phldrT="[文本]"/>
      <dgm:spPr>
        <a:solidFill>
          <a:srgbClr val="1F5A7A"/>
        </a:solidFill>
      </dgm:spPr>
      <dgm:t>
        <a:bodyPr/>
        <a:lstStyle/>
        <a:p>
          <a:r>
            <a:rPr lang="zh-CN" altLang="en-US" dirty="0"/>
            <a:t>实践期</a:t>
          </a:r>
        </a:p>
      </dgm:t>
    </dgm:pt>
    <dgm:pt modelId="{DAD980DE-B839-4105-BCAB-C2DFDBB2FD48}" type="parTrans" cxnId="{086B3EDF-EFD9-4E10-9D52-15EC679A1607}">
      <dgm:prSet/>
      <dgm:spPr/>
      <dgm:t>
        <a:bodyPr/>
        <a:lstStyle/>
        <a:p>
          <a:endParaRPr lang="zh-CN" altLang="en-US"/>
        </a:p>
      </dgm:t>
    </dgm:pt>
    <dgm:pt modelId="{6EAEF3F8-11C2-441D-9289-C8E505298FBD}" type="sibTrans" cxnId="{086B3EDF-EFD9-4E10-9D52-15EC679A1607}">
      <dgm:prSet/>
      <dgm:spPr/>
      <dgm:t>
        <a:bodyPr/>
        <a:lstStyle/>
        <a:p>
          <a:endParaRPr lang="zh-CN" altLang="en-US"/>
        </a:p>
      </dgm:t>
    </dgm:pt>
    <dgm:pt modelId="{B729E77D-3CE7-4737-BC79-56F07CB44968}">
      <dgm:prSet phldrT="[文本]"/>
      <dgm:spPr/>
      <dgm:t>
        <a:bodyPr/>
        <a:lstStyle/>
        <a:p>
          <a:r>
            <a:rPr lang="zh-CN" altLang="en-US" dirty="0"/>
            <a:t>进度管理</a:t>
          </a:r>
        </a:p>
      </dgm:t>
    </dgm:pt>
    <dgm:pt modelId="{E43377D0-DB2A-4694-9406-1C0F958ED527}" type="parTrans" cxnId="{8D97EE15-672A-40A4-8070-EEE1458384C6}">
      <dgm:prSet/>
      <dgm:spPr/>
      <dgm:t>
        <a:bodyPr/>
        <a:lstStyle/>
        <a:p>
          <a:endParaRPr lang="zh-CN" altLang="en-US"/>
        </a:p>
      </dgm:t>
    </dgm:pt>
    <dgm:pt modelId="{82DFDB60-5381-416D-9822-796B04A080CB}" type="sibTrans" cxnId="{8D97EE15-672A-40A4-8070-EEE1458384C6}">
      <dgm:prSet/>
      <dgm:spPr/>
      <dgm:t>
        <a:bodyPr/>
        <a:lstStyle/>
        <a:p>
          <a:endParaRPr lang="zh-CN" altLang="en-US"/>
        </a:p>
      </dgm:t>
    </dgm:pt>
    <dgm:pt modelId="{FA520C5A-B81B-43AC-973B-B27B58482E82}">
      <dgm:prSet phldrT="[文本]"/>
      <dgm:spPr/>
      <dgm:t>
        <a:bodyPr/>
        <a:lstStyle/>
        <a:p>
          <a:r>
            <a:rPr lang="zh-CN" altLang="en-US" dirty="0"/>
            <a:t>技术答疑</a:t>
          </a:r>
        </a:p>
      </dgm:t>
    </dgm:pt>
    <dgm:pt modelId="{196A31EB-F4C3-493F-8BA8-7875C60F7F41}" type="parTrans" cxnId="{06279487-723A-449E-ACFE-A5380428B834}">
      <dgm:prSet/>
      <dgm:spPr/>
      <dgm:t>
        <a:bodyPr/>
        <a:lstStyle/>
        <a:p>
          <a:endParaRPr lang="zh-CN" altLang="en-US"/>
        </a:p>
      </dgm:t>
    </dgm:pt>
    <dgm:pt modelId="{F15A22D7-CEDC-4D71-A5D0-B5D286E2FE9D}" type="sibTrans" cxnId="{06279487-723A-449E-ACFE-A5380428B834}">
      <dgm:prSet/>
      <dgm:spPr/>
      <dgm:t>
        <a:bodyPr/>
        <a:lstStyle/>
        <a:p>
          <a:endParaRPr lang="zh-CN" altLang="en-US"/>
        </a:p>
      </dgm:t>
    </dgm:pt>
    <dgm:pt modelId="{B3FC1997-C6A3-47DA-B7DF-65A6B14AAA7C}">
      <dgm:prSet phldrT="[文本]"/>
      <dgm:spPr/>
      <dgm:t>
        <a:bodyPr/>
        <a:lstStyle/>
        <a:p>
          <a:r>
            <a:rPr lang="zh-CN" altLang="en-US" dirty="0"/>
            <a:t>物资领取</a:t>
          </a:r>
        </a:p>
      </dgm:t>
    </dgm:pt>
    <dgm:pt modelId="{E0E6FC7F-5697-4901-89BE-542698AE2F0E}" type="parTrans" cxnId="{BF2981B5-9DF2-40C4-8720-ADC0C87E5FC9}">
      <dgm:prSet/>
      <dgm:spPr/>
      <dgm:t>
        <a:bodyPr/>
        <a:lstStyle/>
        <a:p>
          <a:endParaRPr lang="zh-CN" altLang="en-US"/>
        </a:p>
      </dgm:t>
    </dgm:pt>
    <dgm:pt modelId="{99E93303-A931-4B14-98DF-4C66102B6FC7}" type="sibTrans" cxnId="{BF2981B5-9DF2-40C4-8720-ADC0C87E5FC9}">
      <dgm:prSet/>
      <dgm:spPr/>
      <dgm:t>
        <a:bodyPr/>
        <a:lstStyle/>
        <a:p>
          <a:endParaRPr lang="zh-CN" altLang="en-US"/>
        </a:p>
      </dgm:t>
    </dgm:pt>
    <dgm:pt modelId="{A61F5AA0-D12C-4DD8-A7C3-1F3E06E5152A}" type="pres">
      <dgm:prSet presAssocID="{ABBFEE21-2CB8-43FD-B1A5-F195C597B2DA}" presName="linearFlow" presStyleCnt="0">
        <dgm:presLayoutVars>
          <dgm:dir/>
          <dgm:animLvl val="lvl"/>
          <dgm:resizeHandles val="exact"/>
        </dgm:presLayoutVars>
      </dgm:prSet>
      <dgm:spPr/>
    </dgm:pt>
    <dgm:pt modelId="{2D3538DC-8536-481B-A506-6D2B12E7DDA9}" type="pres">
      <dgm:prSet presAssocID="{6D86B4F4-9CD2-4DEE-BE0B-692042C099AA}" presName="composite" presStyleCnt="0"/>
      <dgm:spPr/>
    </dgm:pt>
    <dgm:pt modelId="{5F86B248-FBD7-420C-AE4D-647973F5C91A}" type="pres">
      <dgm:prSet presAssocID="{6D86B4F4-9CD2-4DEE-BE0B-692042C099AA}" presName="parentText" presStyleLbl="alignNode1" presStyleIdx="0" presStyleCnt="2">
        <dgm:presLayoutVars>
          <dgm:chMax val="1"/>
          <dgm:bulletEnabled val="1"/>
        </dgm:presLayoutVars>
      </dgm:prSet>
      <dgm:spPr/>
    </dgm:pt>
    <dgm:pt modelId="{3EC0740F-C681-4765-BABA-FBD308FE5D1F}" type="pres">
      <dgm:prSet presAssocID="{6D86B4F4-9CD2-4DEE-BE0B-692042C099AA}" presName="descendantText" presStyleLbl="alignAcc1" presStyleIdx="0" presStyleCnt="2" custLinFactNeighborX="3150" custLinFactNeighborY="-52">
        <dgm:presLayoutVars>
          <dgm:bulletEnabled val="1"/>
        </dgm:presLayoutVars>
      </dgm:prSet>
      <dgm:spPr/>
    </dgm:pt>
    <dgm:pt modelId="{53C06F92-5EB3-471D-B362-CF43A5706BC1}" type="pres">
      <dgm:prSet presAssocID="{7B790798-D4FC-43A6-B28F-D6EC3AD366D9}" presName="sp" presStyleCnt="0"/>
      <dgm:spPr/>
    </dgm:pt>
    <dgm:pt modelId="{B8A0A575-E1EB-4D4C-AB95-D54E9CCDA3C6}" type="pres">
      <dgm:prSet presAssocID="{9CFC959D-3B82-43C9-8D03-B93868CB8161}" presName="composite" presStyleCnt="0"/>
      <dgm:spPr/>
    </dgm:pt>
    <dgm:pt modelId="{8F358D79-89F1-491A-AA76-39ACCAC87DAC}" type="pres">
      <dgm:prSet presAssocID="{9CFC959D-3B82-43C9-8D03-B93868CB8161}" presName="parentText" presStyleLbl="alignNode1" presStyleIdx="1" presStyleCnt="2">
        <dgm:presLayoutVars>
          <dgm:chMax val="1"/>
          <dgm:bulletEnabled val="1"/>
        </dgm:presLayoutVars>
      </dgm:prSet>
      <dgm:spPr/>
    </dgm:pt>
    <dgm:pt modelId="{9D23DB39-180D-415C-9D87-E2F66C0F192E}" type="pres">
      <dgm:prSet presAssocID="{9CFC959D-3B82-43C9-8D03-B93868CB8161}" presName="descendantText" presStyleLbl="alignAcc1" presStyleIdx="1" presStyleCnt="2">
        <dgm:presLayoutVars>
          <dgm:bulletEnabled val="1"/>
        </dgm:presLayoutVars>
      </dgm:prSet>
      <dgm:spPr/>
    </dgm:pt>
  </dgm:ptLst>
  <dgm:cxnLst>
    <dgm:cxn modelId="{58DFB603-3EA6-4EB0-A9A8-038DA83BAC74}" type="presOf" srcId="{FA520C5A-B81B-43AC-973B-B27B58482E82}" destId="{9D23DB39-180D-415C-9D87-E2F66C0F192E}" srcOrd="0" destOrd="1" presId="urn:microsoft.com/office/officeart/2005/8/layout/chevron2"/>
    <dgm:cxn modelId="{C1D7FB0B-A466-436C-B570-0442B96495C8}" type="presOf" srcId="{B3FC1997-C6A3-47DA-B7DF-65A6B14AAA7C}" destId="{9D23DB39-180D-415C-9D87-E2F66C0F192E}" srcOrd="0" destOrd="2" presId="urn:microsoft.com/office/officeart/2005/8/layout/chevron2"/>
    <dgm:cxn modelId="{8D97EE15-672A-40A4-8070-EEE1458384C6}" srcId="{9CFC959D-3B82-43C9-8D03-B93868CB8161}" destId="{B729E77D-3CE7-4737-BC79-56F07CB44968}" srcOrd="0" destOrd="0" parTransId="{E43377D0-DB2A-4694-9406-1C0F958ED527}" sibTransId="{82DFDB60-5381-416D-9822-796B04A080CB}"/>
    <dgm:cxn modelId="{EDE8E527-A5F3-4A33-A4F4-BD2182D52844}" type="presOf" srcId="{9CFC959D-3B82-43C9-8D03-B93868CB8161}" destId="{8F358D79-89F1-491A-AA76-39ACCAC87DAC}" srcOrd="0" destOrd="0" presId="urn:microsoft.com/office/officeart/2005/8/layout/chevron2"/>
    <dgm:cxn modelId="{91554F5E-21D1-46BC-B492-17AE0644CD5D}" type="presOf" srcId="{6D86B4F4-9CD2-4DEE-BE0B-692042C099AA}" destId="{5F86B248-FBD7-420C-AE4D-647973F5C91A}" srcOrd="0" destOrd="0" presId="urn:microsoft.com/office/officeart/2005/8/layout/chevron2"/>
    <dgm:cxn modelId="{3B8D5550-DBE0-4886-A0C1-B36091A83E9F}" type="presOf" srcId="{ABBFEE21-2CB8-43FD-B1A5-F195C597B2DA}" destId="{A61F5AA0-D12C-4DD8-A7C3-1F3E06E5152A}" srcOrd="0" destOrd="0" presId="urn:microsoft.com/office/officeart/2005/8/layout/chevron2"/>
    <dgm:cxn modelId="{06279487-723A-449E-ACFE-A5380428B834}" srcId="{9CFC959D-3B82-43C9-8D03-B93868CB8161}" destId="{FA520C5A-B81B-43AC-973B-B27B58482E82}" srcOrd="1" destOrd="0" parTransId="{196A31EB-F4C3-493F-8BA8-7875C60F7F41}" sibTransId="{F15A22D7-CEDC-4D71-A5D0-B5D286E2FE9D}"/>
    <dgm:cxn modelId="{BF2981B5-9DF2-40C4-8720-ADC0C87E5FC9}" srcId="{9CFC959D-3B82-43C9-8D03-B93868CB8161}" destId="{B3FC1997-C6A3-47DA-B7DF-65A6B14AAA7C}" srcOrd="2" destOrd="0" parTransId="{E0E6FC7F-5697-4901-89BE-542698AE2F0E}" sibTransId="{99E93303-A931-4B14-98DF-4C66102B6FC7}"/>
    <dgm:cxn modelId="{531EB5B8-EDF9-49E5-B315-A3810E4072D8}" type="presOf" srcId="{B729E77D-3CE7-4737-BC79-56F07CB44968}" destId="{9D23DB39-180D-415C-9D87-E2F66C0F192E}" srcOrd="0" destOrd="0" presId="urn:microsoft.com/office/officeart/2005/8/layout/chevron2"/>
    <dgm:cxn modelId="{5C5276C0-BDD8-49BB-882B-7B90308273BB}" srcId="{ABBFEE21-2CB8-43FD-B1A5-F195C597B2DA}" destId="{6D86B4F4-9CD2-4DEE-BE0B-692042C099AA}" srcOrd="0" destOrd="0" parTransId="{48857452-A2F1-4A7A-BFDB-EA392722819A}" sibTransId="{7B790798-D4FC-43A6-B28F-D6EC3AD366D9}"/>
    <dgm:cxn modelId="{E5EF75DD-1ECD-4673-A8B3-6DFF31BADC4F}" type="presOf" srcId="{AE0D9EF5-049C-454A-8339-A58E6F131DFC}" destId="{3EC0740F-C681-4765-BABA-FBD308FE5D1F}" srcOrd="0" destOrd="0" presId="urn:microsoft.com/office/officeart/2005/8/layout/chevron2"/>
    <dgm:cxn modelId="{086B3EDF-EFD9-4E10-9D52-15EC679A1607}" srcId="{ABBFEE21-2CB8-43FD-B1A5-F195C597B2DA}" destId="{9CFC959D-3B82-43C9-8D03-B93868CB8161}" srcOrd="1" destOrd="0" parTransId="{DAD980DE-B839-4105-BCAB-C2DFDBB2FD48}" sibTransId="{6EAEF3F8-11C2-441D-9289-C8E505298FBD}"/>
    <dgm:cxn modelId="{8DA677EF-64F8-407F-B20A-887BA75EDBF6}" srcId="{6D86B4F4-9CD2-4DEE-BE0B-692042C099AA}" destId="{AE0D9EF5-049C-454A-8339-A58E6F131DFC}" srcOrd="0" destOrd="0" parTransId="{BF39C55A-FA6F-4FF4-A8CF-D08D4626A089}" sibTransId="{2A00AF62-D644-4105-8852-F58F916AA608}"/>
    <dgm:cxn modelId="{A82F172B-A469-41F3-B195-3621F208B6B8}" type="presParOf" srcId="{A61F5AA0-D12C-4DD8-A7C3-1F3E06E5152A}" destId="{2D3538DC-8536-481B-A506-6D2B12E7DDA9}" srcOrd="0" destOrd="0" presId="urn:microsoft.com/office/officeart/2005/8/layout/chevron2"/>
    <dgm:cxn modelId="{D4A96887-4F0E-4B23-8B98-508516476E7C}" type="presParOf" srcId="{2D3538DC-8536-481B-A506-6D2B12E7DDA9}" destId="{5F86B248-FBD7-420C-AE4D-647973F5C91A}" srcOrd="0" destOrd="0" presId="urn:microsoft.com/office/officeart/2005/8/layout/chevron2"/>
    <dgm:cxn modelId="{2246395A-77A9-4A8F-85A9-45791AD5C4EB}" type="presParOf" srcId="{2D3538DC-8536-481B-A506-6D2B12E7DDA9}" destId="{3EC0740F-C681-4765-BABA-FBD308FE5D1F}" srcOrd="1" destOrd="0" presId="urn:microsoft.com/office/officeart/2005/8/layout/chevron2"/>
    <dgm:cxn modelId="{9C072DA3-E375-40D2-ACFE-1AC9749A1291}" type="presParOf" srcId="{A61F5AA0-D12C-4DD8-A7C3-1F3E06E5152A}" destId="{53C06F92-5EB3-471D-B362-CF43A5706BC1}" srcOrd="1" destOrd="0" presId="urn:microsoft.com/office/officeart/2005/8/layout/chevron2"/>
    <dgm:cxn modelId="{53A3818E-B4B1-4429-B6D1-EDF83AE5B01C}" type="presParOf" srcId="{A61F5AA0-D12C-4DD8-A7C3-1F3E06E5152A}" destId="{B8A0A575-E1EB-4D4C-AB95-D54E9CCDA3C6}" srcOrd="2" destOrd="0" presId="urn:microsoft.com/office/officeart/2005/8/layout/chevron2"/>
    <dgm:cxn modelId="{87CE21CF-4D6A-4863-B7A4-EB7009AAFBA2}" type="presParOf" srcId="{B8A0A575-E1EB-4D4C-AB95-D54E9CCDA3C6}" destId="{8F358D79-89F1-491A-AA76-39ACCAC87DAC}" srcOrd="0" destOrd="0" presId="urn:microsoft.com/office/officeart/2005/8/layout/chevron2"/>
    <dgm:cxn modelId="{A42CB9A9-E08C-4C93-9A5C-BFC8C23274C9}" type="presParOf" srcId="{B8A0A575-E1EB-4D4C-AB95-D54E9CCDA3C6}" destId="{9D23DB39-180D-415C-9D87-E2F66C0F192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5314E-70F8-4842-8BCA-10730A063B66}">
      <dsp:nvSpPr>
        <dsp:cNvPr id="0" name=""/>
        <dsp:cNvSpPr/>
      </dsp:nvSpPr>
      <dsp:spPr>
        <a:xfrm>
          <a:off x="7143" y="731043"/>
          <a:ext cx="2135187" cy="1281112"/>
        </a:xfrm>
        <a:prstGeom prst="roundRect">
          <a:avLst>
            <a:gd name="adj" fmla="val 10000"/>
          </a:avLst>
        </a:prstGeom>
        <a:solidFill>
          <a:srgbClr val="343C43"/>
        </a:solidFill>
        <a:ln w="12700" cap="flat" cmpd="sng" algn="ctr">
          <a:solidFill>
            <a:srgbClr val="2742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kern="1200" baseline="0" dirty="0">
              <a:ea typeface="微软雅黑" panose="020B0503020204020204" pitchFamily="34" charset="-122"/>
            </a:rPr>
            <a:t>大项管</a:t>
          </a:r>
        </a:p>
      </dsp:txBody>
      <dsp:txXfrm>
        <a:off x="44665" y="768565"/>
        <a:ext cx="2060143" cy="1206068"/>
      </dsp:txXfrm>
    </dsp:sp>
    <dsp:sp modelId="{1716858F-FB3F-4DB7-8CB5-408D0E1C3FB6}">
      <dsp:nvSpPr>
        <dsp:cNvPr id="0" name=""/>
        <dsp:cNvSpPr/>
      </dsp:nvSpPr>
      <dsp:spPr>
        <a:xfrm>
          <a:off x="2355850" y="110683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baseline="0">
            <a:ea typeface="微软雅黑" panose="020B0503020204020204" pitchFamily="34" charset="-122"/>
          </a:endParaRPr>
        </a:p>
      </dsp:txBody>
      <dsp:txXfrm>
        <a:off x="2355850" y="1212741"/>
        <a:ext cx="316861" cy="317716"/>
      </dsp:txXfrm>
    </dsp:sp>
    <dsp:sp modelId="{8E916BA2-9A7E-4ED1-8D82-06584F2AA588}">
      <dsp:nvSpPr>
        <dsp:cNvPr id="0" name=""/>
        <dsp:cNvSpPr/>
      </dsp:nvSpPr>
      <dsp:spPr>
        <a:xfrm>
          <a:off x="2996406" y="731043"/>
          <a:ext cx="2135187" cy="1281112"/>
        </a:xfrm>
        <a:prstGeom prst="roundRect">
          <a:avLst>
            <a:gd name="adj" fmla="val 10000"/>
          </a:avLst>
        </a:prstGeom>
        <a:solidFill>
          <a:srgbClr val="343C43"/>
        </a:solidFill>
        <a:ln w="12700" cap="flat" cmpd="sng" algn="ctr">
          <a:solidFill>
            <a:srgbClr val="2742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kern="1200" baseline="0" dirty="0">
              <a:ea typeface="微软雅黑" panose="020B0503020204020204" pitchFamily="34" charset="-122"/>
            </a:rPr>
            <a:t>小项管       技术指导</a:t>
          </a:r>
        </a:p>
      </dsp:txBody>
      <dsp:txXfrm>
        <a:off x="3033928" y="768565"/>
        <a:ext cx="2060143" cy="1206068"/>
      </dsp:txXfrm>
    </dsp:sp>
    <dsp:sp modelId="{C798293B-8660-4CED-B8E6-D50DC1EA874C}">
      <dsp:nvSpPr>
        <dsp:cNvPr id="0" name=""/>
        <dsp:cNvSpPr/>
      </dsp:nvSpPr>
      <dsp:spPr>
        <a:xfrm>
          <a:off x="5345112" y="110683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5345112" y="1212741"/>
        <a:ext cx="316861" cy="317716"/>
      </dsp:txXfrm>
    </dsp:sp>
    <dsp:sp modelId="{FC81E5D6-E925-40BF-B20F-9D2831CD88C2}">
      <dsp:nvSpPr>
        <dsp:cNvPr id="0" name=""/>
        <dsp:cNvSpPr/>
      </dsp:nvSpPr>
      <dsp:spPr>
        <a:xfrm>
          <a:off x="5985668" y="731043"/>
          <a:ext cx="2135187" cy="1281112"/>
        </a:xfrm>
        <a:prstGeom prst="roundRect">
          <a:avLst>
            <a:gd name="adj" fmla="val 10000"/>
          </a:avLst>
        </a:prstGeom>
        <a:solidFill>
          <a:srgbClr val="343C43"/>
        </a:solidFill>
        <a:ln w="12700" cap="flat" cmpd="sng" algn="ctr">
          <a:solidFill>
            <a:srgbClr val="2742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kern="1200" baseline="0" dirty="0">
              <a:ea typeface="微软雅黑" panose="020B0503020204020204" pitchFamily="34" charset="-122"/>
            </a:rPr>
            <a:t>参赛队</a:t>
          </a:r>
        </a:p>
      </dsp:txBody>
      <dsp:txXfrm>
        <a:off x="6023190" y="768565"/>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6B248-FBD7-420C-AE4D-647973F5C91A}">
      <dsp:nvSpPr>
        <dsp:cNvPr id="0" name=""/>
        <dsp:cNvSpPr/>
      </dsp:nvSpPr>
      <dsp:spPr>
        <a:xfrm rot="5400000">
          <a:off x="-320955" y="323727"/>
          <a:ext cx="2139702" cy="1497792"/>
        </a:xfrm>
        <a:prstGeom prst="chevron">
          <a:avLst/>
        </a:prstGeom>
        <a:solidFill>
          <a:srgbClr val="1F5A7A"/>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zh-CN" altLang="en-US" sz="3700" kern="1200" dirty="0"/>
            <a:t>培训期</a:t>
          </a:r>
        </a:p>
      </dsp:txBody>
      <dsp:txXfrm rot="-5400000">
        <a:off x="0" y="751668"/>
        <a:ext cx="1497792" cy="641910"/>
      </dsp:txXfrm>
    </dsp:sp>
    <dsp:sp modelId="{3EC0740F-C681-4765-BABA-FBD308FE5D1F}">
      <dsp:nvSpPr>
        <dsp:cNvPr id="0" name=""/>
        <dsp:cNvSpPr/>
      </dsp:nvSpPr>
      <dsp:spPr>
        <a:xfrm rot="5400000">
          <a:off x="4480712" y="-2980871"/>
          <a:ext cx="1390806" cy="7356647"/>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zh-CN" altLang="en-US" sz="2300" kern="1200" dirty="0"/>
            <a:t>查询培训作业情况</a:t>
          </a:r>
        </a:p>
      </dsp:txBody>
      <dsp:txXfrm rot="-5400000">
        <a:off x="1497792" y="69943"/>
        <a:ext cx="7288753" cy="1255018"/>
      </dsp:txXfrm>
    </dsp:sp>
    <dsp:sp modelId="{8F358D79-89F1-491A-AA76-39ACCAC87DAC}">
      <dsp:nvSpPr>
        <dsp:cNvPr id="0" name=""/>
        <dsp:cNvSpPr/>
      </dsp:nvSpPr>
      <dsp:spPr>
        <a:xfrm rot="5400000">
          <a:off x="-320955" y="2176757"/>
          <a:ext cx="2139702" cy="1497792"/>
        </a:xfrm>
        <a:prstGeom prst="chevron">
          <a:avLst/>
        </a:prstGeom>
        <a:solidFill>
          <a:srgbClr val="1F5A7A"/>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zh-CN" altLang="en-US" sz="3700" kern="1200" dirty="0"/>
            <a:t>实践期</a:t>
          </a:r>
        </a:p>
      </dsp:txBody>
      <dsp:txXfrm rot="-5400000">
        <a:off x="0" y="2604698"/>
        <a:ext cx="1497792" cy="641910"/>
      </dsp:txXfrm>
    </dsp:sp>
    <dsp:sp modelId="{9D23DB39-180D-415C-9D87-E2F66C0F192E}">
      <dsp:nvSpPr>
        <dsp:cNvPr id="0" name=""/>
        <dsp:cNvSpPr/>
      </dsp:nvSpPr>
      <dsp:spPr>
        <a:xfrm rot="5400000">
          <a:off x="4480712" y="-1127118"/>
          <a:ext cx="1390806" cy="7356647"/>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zh-CN" altLang="en-US" sz="2300" kern="1200" dirty="0"/>
            <a:t>进度管理</a:t>
          </a:r>
        </a:p>
        <a:p>
          <a:pPr marL="228600" lvl="1" indent="-228600" algn="l" defTabSz="1022350">
            <a:lnSpc>
              <a:spcPct val="90000"/>
            </a:lnSpc>
            <a:spcBef>
              <a:spcPct val="0"/>
            </a:spcBef>
            <a:spcAft>
              <a:spcPct val="15000"/>
            </a:spcAft>
            <a:buChar char="•"/>
          </a:pPr>
          <a:r>
            <a:rPr lang="zh-CN" altLang="en-US" sz="2300" kern="1200" dirty="0"/>
            <a:t>技术答疑</a:t>
          </a:r>
        </a:p>
        <a:p>
          <a:pPr marL="228600" lvl="1" indent="-228600" algn="l" defTabSz="1022350">
            <a:lnSpc>
              <a:spcPct val="90000"/>
            </a:lnSpc>
            <a:spcBef>
              <a:spcPct val="0"/>
            </a:spcBef>
            <a:spcAft>
              <a:spcPct val="15000"/>
            </a:spcAft>
            <a:buChar char="•"/>
          </a:pPr>
          <a:r>
            <a:rPr lang="zh-CN" altLang="en-US" sz="2300" kern="1200" dirty="0"/>
            <a:t>物资领取</a:t>
          </a:r>
        </a:p>
      </dsp:txBody>
      <dsp:txXfrm rot="-5400000">
        <a:off x="1497792" y="1923696"/>
        <a:ext cx="7288753" cy="12550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F85A1-B7A1-3445-BA2F-C86E298D3400}" type="datetimeFigureOut">
              <a:rPr kumimoji="1" lang="zh-CN" altLang="en-US" smtClean="0"/>
              <a:t>2023/9/14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091DB-EF8F-D241-A2CC-DCF2021211E0}" type="slidenum">
              <a:rPr kumimoji="1" lang="zh-CN" altLang="en-US" smtClean="0"/>
              <a:t>‹#›</a:t>
            </a:fld>
            <a:endParaRPr kumimoji="1" lang="zh-CN" altLang="en-US"/>
          </a:p>
        </p:txBody>
      </p:sp>
    </p:spTree>
    <p:extLst>
      <p:ext uri="{BB962C8B-B14F-4D97-AF65-F5344CB8AC3E}">
        <p14:creationId xmlns:p14="http://schemas.microsoft.com/office/powerpoint/2010/main" val="243144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ffectLst/>
                <a:latin typeface="方正兰亭黑简体" panose="02000000000000000000" pitchFamily="2" charset="-122"/>
                <a:ea typeface="方正兰亭黑简体" panose="02000000000000000000" pitchFamily="2" charset="-122"/>
              </a:rPr>
              <a:t>上海交通大学机甲大师校内赛，是上海交通大学交龙战队在教务处、团委、学生创新中心的支持下完成的面向学校全体学生的校级比赛。</a:t>
            </a:r>
          </a:p>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4</a:t>
            </a:fld>
            <a:endParaRPr kumimoji="1" lang="zh-CN" altLang="en-US"/>
          </a:p>
        </p:txBody>
      </p:sp>
    </p:spTree>
    <p:extLst>
      <p:ext uri="{BB962C8B-B14F-4D97-AF65-F5344CB8AC3E}">
        <p14:creationId xmlns:p14="http://schemas.microsoft.com/office/powerpoint/2010/main" val="91110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内容分为赛事内容培训和技术内容培训</a:t>
            </a:r>
            <a:endParaRPr lang="en-US" altLang="zh-CN" dirty="0"/>
          </a:p>
          <a:p>
            <a:pPr marL="228600" indent="-228600">
              <a:buAutoNum type="arabicPeriod"/>
            </a:pPr>
            <a:r>
              <a:rPr lang="zh-CN" altLang="en-US" dirty="0"/>
              <a:t>赛事内容培训一定要让参赛队熟读规则</a:t>
            </a:r>
            <a:endParaRPr lang="en-US" altLang="zh-CN" dirty="0"/>
          </a:p>
          <a:p>
            <a:pPr marL="228600" indent="-228600">
              <a:buAutoNum type="arabicPeriod"/>
            </a:pPr>
            <a:r>
              <a:rPr lang="zh-CN" altLang="en-US" dirty="0"/>
              <a:t>技术内容培训的整体流程（培训</a:t>
            </a:r>
            <a:r>
              <a:rPr lang="en-US" altLang="zh-CN" dirty="0"/>
              <a:t>-</a:t>
            </a:r>
            <a:r>
              <a:rPr lang="zh-CN" altLang="en-US" dirty="0"/>
              <a:t>考察</a:t>
            </a:r>
            <a:r>
              <a:rPr lang="en-US" altLang="zh-CN" dirty="0"/>
              <a:t>-</a:t>
            </a:r>
            <a:r>
              <a:rPr lang="zh-CN" altLang="en-US" dirty="0"/>
              <a:t>答疑）</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14</a:t>
            </a:fld>
            <a:endParaRPr kumimoji="1" lang="zh-CN" altLang="en-US"/>
          </a:p>
        </p:txBody>
      </p:sp>
    </p:spTree>
    <p:extLst>
      <p:ext uri="{BB962C8B-B14F-4D97-AF65-F5344CB8AC3E}">
        <p14:creationId xmlns:p14="http://schemas.microsoft.com/office/powerpoint/2010/main" val="425264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内容分为赛事内容培训和技术内容培训</a:t>
            </a:r>
            <a:endParaRPr lang="en-US" altLang="zh-CN" dirty="0"/>
          </a:p>
          <a:p>
            <a:pPr marL="228600" indent="-228600">
              <a:buAutoNum type="arabicPeriod"/>
            </a:pPr>
            <a:r>
              <a:rPr lang="zh-CN" altLang="en-US" dirty="0"/>
              <a:t>赛事内容培训一定要让参赛队熟读规则</a:t>
            </a:r>
            <a:endParaRPr lang="en-US" altLang="zh-CN" dirty="0"/>
          </a:p>
          <a:p>
            <a:pPr marL="228600" indent="-228600">
              <a:buAutoNum type="arabicPeriod"/>
            </a:pPr>
            <a:r>
              <a:rPr lang="zh-CN" altLang="en-US" dirty="0"/>
              <a:t>技术内容培训的整体流程（培训</a:t>
            </a:r>
            <a:r>
              <a:rPr lang="en-US" altLang="zh-CN" dirty="0"/>
              <a:t>-</a:t>
            </a:r>
            <a:r>
              <a:rPr lang="zh-CN" altLang="en-US" dirty="0"/>
              <a:t>考察</a:t>
            </a:r>
            <a:r>
              <a:rPr lang="en-US" altLang="zh-CN" dirty="0"/>
              <a:t>-</a:t>
            </a:r>
            <a:r>
              <a:rPr lang="zh-CN" altLang="en-US" dirty="0"/>
              <a:t>答疑）</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15</a:t>
            </a:fld>
            <a:endParaRPr kumimoji="1" lang="zh-CN" altLang="en-US"/>
          </a:p>
        </p:txBody>
      </p:sp>
    </p:spTree>
    <p:extLst>
      <p:ext uri="{BB962C8B-B14F-4D97-AF65-F5344CB8AC3E}">
        <p14:creationId xmlns:p14="http://schemas.microsoft.com/office/powerpoint/2010/main" val="3702360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如何管理进度：分为管理结构和管理内容。管理结构是由大项管</a:t>
            </a:r>
            <a:r>
              <a:rPr lang="en-US" altLang="zh-CN" dirty="0"/>
              <a:t>-</a:t>
            </a:r>
            <a:r>
              <a:rPr lang="zh-CN" altLang="en-US" dirty="0"/>
              <a:t>小项管</a:t>
            </a:r>
            <a:r>
              <a:rPr lang="en-US" altLang="zh-CN" dirty="0"/>
              <a:t>-</a:t>
            </a:r>
            <a:r>
              <a:rPr lang="zh-CN" altLang="en-US" dirty="0"/>
              <a:t>参赛队结构，小项管一周查询两次进度，大项管一周通过小项管进行进度查询；管理内容分为培训期和实践期两个部分，培训期由项管来检查和反馈培训质量，实践期由项管来督促和帮助参赛队完成项目。另外通过对提前一周的热身赛的大力宣传来实现让参赛队</a:t>
            </a:r>
            <a:r>
              <a:rPr lang="en-US" altLang="zh-CN" dirty="0" err="1"/>
              <a:t>ddl</a:t>
            </a:r>
            <a:r>
              <a:rPr lang="zh-CN" altLang="en-US" dirty="0"/>
              <a:t>提前化的作用；设立了一些小细节来平衡电控和机械的任务（提供官方车来进行电控调试）。</a:t>
            </a:r>
            <a:endParaRPr lang="en-US" altLang="zh-CN" dirty="0"/>
          </a:p>
          <a:p>
            <a:pPr marL="228600" indent="-228600">
              <a:buAutoNum type="arabicPeriod"/>
            </a:pPr>
            <a:r>
              <a:rPr lang="zh-CN" altLang="en-US" dirty="0"/>
              <a:t>如何管理财务：财务的原则是责任自负，通过对财务报销规范的合理的文档说明和对财务报销流程的反复强调来让产赛队树立起自己的发票自己报销的观念，组委会里的财务负责人只充当报表审查员的身份，减轻负担</a:t>
            </a:r>
            <a:endParaRPr lang="en-US" altLang="zh-CN" dirty="0"/>
          </a:p>
          <a:p>
            <a:pPr marL="228600" indent="-228600">
              <a:buAutoNum type="arabicPeriod"/>
            </a:pPr>
            <a:r>
              <a:rPr lang="zh-CN" altLang="en-US" dirty="0"/>
              <a:t>如何考察招新：首先讲校内赛招新和非校内赛招新的区别，然后再讲如何对其进行额外的考核</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17</a:t>
            </a:fld>
            <a:endParaRPr kumimoji="1" lang="zh-CN" altLang="en-US"/>
          </a:p>
        </p:txBody>
      </p:sp>
    </p:spTree>
    <p:extLst>
      <p:ext uri="{BB962C8B-B14F-4D97-AF65-F5344CB8AC3E}">
        <p14:creationId xmlns:p14="http://schemas.microsoft.com/office/powerpoint/2010/main" val="183179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18</a:t>
            </a:fld>
            <a:endParaRPr kumimoji="1" lang="zh-CN" altLang="en-US"/>
          </a:p>
        </p:txBody>
      </p:sp>
    </p:spTree>
    <p:extLst>
      <p:ext uri="{BB962C8B-B14F-4D97-AF65-F5344CB8AC3E}">
        <p14:creationId xmlns:p14="http://schemas.microsoft.com/office/powerpoint/2010/main" val="333200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小项管：</a:t>
            </a:r>
            <a:endParaRPr lang="en-US" altLang="zh-CN" dirty="0"/>
          </a:p>
          <a:p>
            <a:pPr marL="228600" indent="-228600">
              <a:buAutoNum type="arabicPeriod"/>
            </a:pPr>
            <a:r>
              <a:rPr lang="zh-CN" altLang="en-US" dirty="0"/>
              <a:t>进度查询：定期检查进度</a:t>
            </a:r>
            <a:endParaRPr lang="en-US" altLang="zh-CN" dirty="0"/>
          </a:p>
          <a:p>
            <a:pPr marL="228600" indent="-228600">
              <a:buAutoNum type="arabicPeriod"/>
            </a:pPr>
            <a:r>
              <a:rPr lang="zh-CN" altLang="en-US" dirty="0"/>
              <a:t>技术答疑：帮助社恐参赛队员解决问题</a:t>
            </a:r>
            <a:endParaRPr lang="en-US" altLang="zh-CN" dirty="0"/>
          </a:p>
          <a:p>
            <a:pPr marL="228600" indent="-228600">
              <a:buAutoNum type="arabicPeriod"/>
            </a:pPr>
            <a:r>
              <a:rPr lang="zh-CN" altLang="en-US" dirty="0"/>
              <a:t>物资借用：领取参赛队借用公共物资并负责管理</a:t>
            </a:r>
            <a:endParaRPr lang="en-US" altLang="zh-CN" dirty="0"/>
          </a:p>
          <a:p>
            <a:pPr marL="228600" indent="-228600">
              <a:buAutoNum type="arabicPeriod"/>
            </a:pPr>
            <a:r>
              <a:rPr lang="zh-CN" altLang="en-US" dirty="0"/>
              <a:t>人才发掘：在参赛队工作过程中对队员工作状态和内容进行评估</a:t>
            </a:r>
            <a:endParaRPr lang="en-US" altLang="zh-CN" dirty="0"/>
          </a:p>
          <a:p>
            <a:pPr marL="0" indent="0">
              <a:buNone/>
            </a:pPr>
            <a:r>
              <a:rPr lang="zh-CN" altLang="en-US" dirty="0"/>
              <a:t>大项管：</a:t>
            </a:r>
            <a:endParaRPr lang="en-US" altLang="zh-CN" dirty="0"/>
          </a:p>
          <a:p>
            <a:pPr marL="228600" indent="-228600">
              <a:buAutoNum type="arabicPeriod"/>
            </a:pPr>
            <a:r>
              <a:rPr lang="zh-CN" altLang="en-US" dirty="0"/>
              <a:t>统筹进度：在参赛队开始工作前明确参赛队在各个时间点的工作</a:t>
            </a:r>
            <a:endParaRPr lang="en-US" altLang="zh-CN" dirty="0"/>
          </a:p>
          <a:p>
            <a:pPr marL="228600" indent="-228600">
              <a:buAutoNum type="arabicPeriod"/>
            </a:pPr>
            <a:r>
              <a:rPr lang="zh-CN" altLang="en-US" dirty="0"/>
              <a:t>物资准备：向学校申请使用亚克力板等耗材物资和加工场地</a:t>
            </a:r>
            <a:endParaRPr lang="en-US" altLang="zh-CN" dirty="0"/>
          </a:p>
          <a:p>
            <a:pPr marL="228600" indent="-228600">
              <a:buAutoNum type="arabicPeriod"/>
            </a:pPr>
            <a:r>
              <a:rPr lang="zh-CN" altLang="en-US" dirty="0"/>
              <a:t>人才反馈：将小项管收集到的人才信息进行整合，并反馈给相应面试人员</a:t>
            </a:r>
            <a:endParaRPr lang="en-US" altLang="zh-CN" dirty="0"/>
          </a:p>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19</a:t>
            </a:fld>
            <a:endParaRPr kumimoji="1" lang="zh-CN" altLang="en-US"/>
          </a:p>
        </p:txBody>
      </p:sp>
    </p:spTree>
    <p:extLst>
      <p:ext uri="{BB962C8B-B14F-4D97-AF65-F5344CB8AC3E}">
        <p14:creationId xmlns:p14="http://schemas.microsoft.com/office/powerpoint/2010/main" val="319147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20</a:t>
            </a:fld>
            <a:endParaRPr kumimoji="1" lang="zh-CN" altLang="en-US"/>
          </a:p>
        </p:txBody>
      </p:sp>
    </p:spTree>
    <p:extLst>
      <p:ext uri="{BB962C8B-B14F-4D97-AF65-F5344CB8AC3E}">
        <p14:creationId xmlns:p14="http://schemas.microsoft.com/office/powerpoint/2010/main" val="2639898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如何管理财务：财务的原则是责任自负，通过对财务报销规范的合理的文档说明和对财务报销流程的反复强调来让产赛队树立起自己的发票自己报销的观念，组委会里的财务负责人只充当报表审查员的身份，减轻负担</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21</a:t>
            </a:fld>
            <a:endParaRPr kumimoji="1" lang="zh-CN" altLang="en-US"/>
          </a:p>
        </p:txBody>
      </p:sp>
    </p:spTree>
    <p:extLst>
      <p:ext uri="{BB962C8B-B14F-4D97-AF65-F5344CB8AC3E}">
        <p14:creationId xmlns:p14="http://schemas.microsoft.com/office/powerpoint/2010/main" val="149238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如何考察招新：首先讲校内赛招新和非校内赛招新的区别，然后再讲如何对其进行额外的考核</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22</a:t>
            </a:fld>
            <a:endParaRPr kumimoji="1" lang="zh-CN" altLang="en-US"/>
          </a:p>
        </p:txBody>
      </p:sp>
    </p:spTree>
    <p:extLst>
      <p:ext uri="{BB962C8B-B14F-4D97-AF65-F5344CB8AC3E}">
        <p14:creationId xmlns:p14="http://schemas.microsoft.com/office/powerpoint/2010/main" val="90288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如何考察招新：首先讲校内赛招新和非校内赛招新的区别，然后再讲如何对其进行额外的考核</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23</a:t>
            </a:fld>
            <a:endParaRPr kumimoji="1" lang="zh-CN" altLang="en-US"/>
          </a:p>
        </p:txBody>
      </p:sp>
    </p:spTree>
    <p:extLst>
      <p:ext uri="{BB962C8B-B14F-4D97-AF65-F5344CB8AC3E}">
        <p14:creationId xmlns:p14="http://schemas.microsoft.com/office/powerpoint/2010/main" val="165249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24</a:t>
            </a:fld>
            <a:endParaRPr kumimoji="1" lang="zh-CN" altLang="en-US"/>
          </a:p>
        </p:txBody>
      </p:sp>
    </p:spTree>
    <p:extLst>
      <p:ext uri="{BB962C8B-B14F-4D97-AF65-F5344CB8AC3E}">
        <p14:creationId xmlns:p14="http://schemas.microsoft.com/office/powerpoint/2010/main" val="257018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Open Sans" panose="020B0606030504020204" pitchFamily="34" charset="0"/>
              </a:rPr>
              <a:t>比赛于</a:t>
            </a:r>
            <a:r>
              <a:rPr lang="en-US" altLang="zh-CN" b="0" i="0" dirty="0">
                <a:solidFill>
                  <a:srgbClr val="333333"/>
                </a:solidFill>
                <a:effectLst/>
                <a:latin typeface="Open Sans" panose="020B0606030504020204" pitchFamily="34" charset="0"/>
              </a:rPr>
              <a:t>2018</a:t>
            </a:r>
            <a:r>
              <a:rPr lang="zh-CN" altLang="en-US" b="0" i="0" dirty="0">
                <a:solidFill>
                  <a:srgbClr val="333333"/>
                </a:solidFill>
                <a:effectLst/>
                <a:latin typeface="Open Sans" panose="020B0606030504020204" pitchFamily="34" charset="0"/>
              </a:rPr>
              <a:t>年创办至今已经走过了</a:t>
            </a:r>
            <a:r>
              <a:rPr lang="en-US" altLang="zh-CN" b="0" i="0" dirty="0">
                <a:solidFill>
                  <a:srgbClr val="333333"/>
                </a:solidFill>
                <a:effectLst/>
                <a:latin typeface="Open Sans" panose="020B0606030504020204" pitchFamily="34" charset="0"/>
              </a:rPr>
              <a:t>5</a:t>
            </a:r>
            <a:r>
              <a:rPr lang="zh-CN" altLang="en-US" b="0" i="0" dirty="0">
                <a:solidFill>
                  <a:srgbClr val="333333"/>
                </a:solidFill>
                <a:effectLst/>
                <a:latin typeface="Open Sans" panose="020B0606030504020204" pitchFamily="34" charset="0"/>
              </a:rPr>
              <a:t>个年头，成功吸引了一批又一批的交大学子了解并走进机甲大师，并且赛事于近两年在云汉芯城的支持下改为“云汉杯”机甲大师校内赛，为比赛注入了新的活力。赛事每年吸引</a:t>
            </a:r>
            <a:r>
              <a:rPr lang="en-US" altLang="zh-CN" b="0" i="0" dirty="0">
                <a:solidFill>
                  <a:srgbClr val="333333"/>
                </a:solidFill>
                <a:effectLst/>
                <a:latin typeface="Open Sans" panose="020B0606030504020204" pitchFamily="34" charset="0"/>
              </a:rPr>
              <a:t>32</a:t>
            </a:r>
            <a:r>
              <a:rPr lang="zh-CN" altLang="en-US" b="0" i="0" dirty="0">
                <a:solidFill>
                  <a:srgbClr val="333333"/>
                </a:solidFill>
                <a:effectLst/>
                <a:latin typeface="Open Sans" panose="020B0606030504020204" pitchFamily="34" charset="0"/>
              </a:rPr>
              <a:t>只队伍共计</a:t>
            </a:r>
            <a:r>
              <a:rPr lang="en-US" altLang="zh-CN" b="0" i="0" dirty="0">
                <a:solidFill>
                  <a:srgbClr val="333333"/>
                </a:solidFill>
                <a:effectLst/>
                <a:latin typeface="Open Sans" panose="020B0606030504020204" pitchFamily="34" charset="0"/>
              </a:rPr>
              <a:t>200</a:t>
            </a:r>
            <a:r>
              <a:rPr lang="zh-CN" altLang="en-US" b="0" i="0" dirty="0">
                <a:solidFill>
                  <a:srgbClr val="333333"/>
                </a:solidFill>
                <a:effectLst/>
                <a:latin typeface="Open Sans" panose="020B0606030504020204" pitchFamily="34" charset="0"/>
              </a:rPr>
              <a:t>余人参与，目前已经成为了规模最大的校级比赛之一。</a:t>
            </a:r>
            <a:endParaRPr lang="zh-CN" altLang="en-US" sz="1200" dirty="0">
              <a:effectLst/>
              <a:latin typeface="方正兰亭黑简体" panose="02000000000000000000" pitchFamily="2" charset="-122"/>
              <a:ea typeface="方正兰亭黑简体"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5</a:t>
            </a:fld>
            <a:endParaRPr kumimoji="1" lang="zh-CN" altLang="en-US"/>
          </a:p>
        </p:txBody>
      </p:sp>
    </p:spTree>
    <p:extLst>
      <p:ext uri="{BB962C8B-B14F-4D97-AF65-F5344CB8AC3E}">
        <p14:creationId xmlns:p14="http://schemas.microsoft.com/office/powerpoint/2010/main" val="3197795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何时开始宣传，宣传时机是什么，以及时机的重要性</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26</a:t>
            </a:fld>
            <a:endParaRPr kumimoji="1" lang="zh-CN" altLang="en-US"/>
          </a:p>
        </p:txBody>
      </p:sp>
    </p:spTree>
    <p:extLst>
      <p:ext uri="{BB962C8B-B14F-4D97-AF65-F5344CB8AC3E}">
        <p14:creationId xmlns:p14="http://schemas.microsoft.com/office/powerpoint/2010/main" val="426320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尽早开始预热，提前让大家知道比赛的存在（愿意打比赛的人群有限，必须在其他技术类比赛社团 报名前开始）</a:t>
            </a:r>
            <a:endParaRPr lang="en-US" altLang="zh-CN" dirty="0"/>
          </a:p>
          <a:p>
            <a:r>
              <a:rPr lang="zh-CN" altLang="en-US" dirty="0"/>
              <a:t>持续推广，保持宣传力度，时不时让意向参与人群记得你 </a:t>
            </a:r>
            <a:endParaRPr lang="en-US" altLang="zh-CN" dirty="0"/>
          </a:p>
          <a:p>
            <a:r>
              <a:rPr lang="zh-CN" altLang="en-US" dirty="0"/>
              <a:t>提前透露校内赛核心时间轴（报名时间，比赛时间），让意向人群心里有数 </a:t>
            </a:r>
            <a:endParaRPr lang="en-US" altLang="zh-CN" dirty="0"/>
          </a:p>
          <a:p>
            <a:r>
              <a:rPr lang="zh-CN" altLang="en-US" dirty="0"/>
              <a:t>报名开始能早则早，否则意向人群可能流向其他比赛</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27</a:t>
            </a:fld>
            <a:endParaRPr kumimoji="1" lang="zh-CN" altLang="en-US"/>
          </a:p>
        </p:txBody>
      </p:sp>
    </p:spTree>
    <p:extLst>
      <p:ext uri="{BB962C8B-B14F-4D97-AF65-F5344CB8AC3E}">
        <p14:creationId xmlns:p14="http://schemas.microsoft.com/office/powerpoint/2010/main" val="171014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如果宣传出现问题（错过时机），进入到额外的报名动员环节，这一部分需要一个气氛组</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28</a:t>
            </a:fld>
            <a:endParaRPr kumimoji="1" lang="zh-CN" altLang="en-US"/>
          </a:p>
        </p:txBody>
      </p:sp>
    </p:spTree>
    <p:extLst>
      <p:ext uri="{BB962C8B-B14F-4D97-AF65-F5344CB8AC3E}">
        <p14:creationId xmlns:p14="http://schemas.microsoft.com/office/powerpoint/2010/main" val="140555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29</a:t>
            </a:fld>
            <a:endParaRPr kumimoji="1" lang="zh-CN" altLang="en-US"/>
          </a:p>
        </p:txBody>
      </p:sp>
    </p:spTree>
    <p:extLst>
      <p:ext uri="{BB962C8B-B14F-4D97-AF65-F5344CB8AC3E}">
        <p14:creationId xmlns:p14="http://schemas.microsoft.com/office/powerpoint/2010/main" val="351145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30</a:t>
            </a:fld>
            <a:endParaRPr kumimoji="1" lang="zh-CN" altLang="en-US"/>
          </a:p>
        </p:txBody>
      </p:sp>
    </p:spTree>
    <p:extLst>
      <p:ext uri="{BB962C8B-B14F-4D97-AF65-F5344CB8AC3E}">
        <p14:creationId xmlns:p14="http://schemas.microsoft.com/office/powerpoint/2010/main" val="237157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赛中宣传主要是分为技术讲解和优秀队伍反馈</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31</a:t>
            </a:fld>
            <a:endParaRPr kumimoji="1" lang="zh-CN" altLang="en-US"/>
          </a:p>
        </p:txBody>
      </p:sp>
    </p:spTree>
    <p:extLst>
      <p:ext uri="{BB962C8B-B14F-4D97-AF65-F5344CB8AC3E}">
        <p14:creationId xmlns:p14="http://schemas.microsoft.com/office/powerpoint/2010/main" val="407507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赛后对比赛总结（如果内容少的话看看能不能和前一页合并）</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32</a:t>
            </a:fld>
            <a:endParaRPr kumimoji="1" lang="zh-CN" altLang="en-US"/>
          </a:p>
        </p:txBody>
      </p:sp>
    </p:spTree>
    <p:extLst>
      <p:ext uri="{BB962C8B-B14F-4D97-AF65-F5344CB8AC3E}">
        <p14:creationId xmlns:p14="http://schemas.microsoft.com/office/powerpoint/2010/main" val="1436505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方正兰亭黑简体" panose="02000000000000000000" pitchFamily="2" charset="-122"/>
                <a:ea typeface="方正兰亭黑简体" panose="02000000000000000000" pitchFamily="2" charset="-122"/>
              </a:rPr>
              <a:t>校内赛是一个繁杂而又庞大的项目</a:t>
            </a:r>
            <a:endParaRPr lang="zh-CN" altLang="en-US" dirty="0">
              <a:effectLst/>
              <a:latin typeface="方正兰亭黑简体" panose="02000000000000000000" pitchFamily="2" charset="-122"/>
              <a:ea typeface="方正兰亭黑简体"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34</a:t>
            </a:fld>
            <a:endParaRPr kumimoji="1" lang="zh-CN" altLang="en-US"/>
          </a:p>
        </p:txBody>
      </p:sp>
    </p:spTree>
    <p:extLst>
      <p:ext uri="{BB962C8B-B14F-4D97-AF65-F5344CB8AC3E}">
        <p14:creationId xmlns:p14="http://schemas.microsoft.com/office/powerpoint/2010/main" val="1597486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方正兰亭黑简体" panose="02000000000000000000" pitchFamily="2" charset="-122"/>
                <a:ea typeface="方正兰亭黑简体" panose="02000000000000000000" pitchFamily="2" charset="-122"/>
              </a:rPr>
              <a:t>校内赛是一个繁杂而又庞大的项目</a:t>
            </a:r>
            <a:endParaRPr lang="zh-CN" altLang="en-US" dirty="0">
              <a:effectLst/>
              <a:latin typeface="方正兰亭黑简体" panose="02000000000000000000" pitchFamily="2" charset="-122"/>
              <a:ea typeface="方正兰亭黑简体"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35</a:t>
            </a:fld>
            <a:endParaRPr kumimoji="1" lang="zh-CN" altLang="en-US"/>
          </a:p>
        </p:txBody>
      </p:sp>
    </p:spTree>
    <p:extLst>
      <p:ext uri="{BB962C8B-B14F-4D97-AF65-F5344CB8AC3E}">
        <p14:creationId xmlns:p14="http://schemas.microsoft.com/office/powerpoint/2010/main" val="4223264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方正兰亭黑简体" panose="02000000000000000000" pitchFamily="2" charset="-122"/>
                <a:ea typeface="方正兰亭黑简体" panose="02000000000000000000" pitchFamily="2" charset="-122"/>
              </a:rPr>
              <a:t>校内赛是一个繁杂而又庞大的项目</a:t>
            </a:r>
            <a:endParaRPr lang="zh-CN" altLang="en-US" dirty="0">
              <a:effectLst/>
              <a:latin typeface="方正兰亭黑简体" panose="02000000000000000000" pitchFamily="2" charset="-122"/>
              <a:ea typeface="方正兰亭黑简体"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36</a:t>
            </a:fld>
            <a:endParaRPr kumimoji="1" lang="zh-CN" altLang="en-US"/>
          </a:p>
        </p:txBody>
      </p:sp>
    </p:spTree>
    <p:extLst>
      <p:ext uri="{BB962C8B-B14F-4D97-AF65-F5344CB8AC3E}">
        <p14:creationId xmlns:p14="http://schemas.microsoft.com/office/powerpoint/2010/main" val="310492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7</a:t>
            </a:fld>
            <a:endParaRPr kumimoji="1" lang="zh-CN" altLang="en-US"/>
          </a:p>
        </p:txBody>
      </p:sp>
    </p:spTree>
    <p:extLst>
      <p:ext uri="{BB962C8B-B14F-4D97-AF65-F5344CB8AC3E}">
        <p14:creationId xmlns:p14="http://schemas.microsoft.com/office/powerpoint/2010/main" val="2829388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二维码页，欢迎关注交龙战队喵</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37</a:t>
            </a:fld>
            <a:endParaRPr kumimoji="1" lang="zh-CN" altLang="en-US"/>
          </a:p>
        </p:txBody>
      </p:sp>
    </p:spTree>
    <p:extLst>
      <p:ext uri="{BB962C8B-B14F-4D97-AF65-F5344CB8AC3E}">
        <p14:creationId xmlns:p14="http://schemas.microsoft.com/office/powerpoint/2010/main" val="280845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8</a:t>
            </a:fld>
            <a:endParaRPr kumimoji="1" lang="zh-CN" altLang="en-US"/>
          </a:p>
        </p:txBody>
      </p:sp>
    </p:spTree>
    <p:extLst>
      <p:ext uri="{BB962C8B-B14F-4D97-AF65-F5344CB8AC3E}">
        <p14:creationId xmlns:p14="http://schemas.microsoft.com/office/powerpoint/2010/main" val="411417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9</a:t>
            </a:fld>
            <a:endParaRPr kumimoji="1" lang="zh-CN" altLang="en-US"/>
          </a:p>
        </p:txBody>
      </p:sp>
    </p:spTree>
    <p:extLst>
      <p:ext uri="{BB962C8B-B14F-4D97-AF65-F5344CB8AC3E}">
        <p14:creationId xmlns:p14="http://schemas.microsoft.com/office/powerpoint/2010/main" val="154936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10</a:t>
            </a:fld>
            <a:endParaRPr kumimoji="1" lang="zh-CN" altLang="en-US"/>
          </a:p>
        </p:txBody>
      </p:sp>
    </p:spTree>
    <p:extLst>
      <p:ext uri="{BB962C8B-B14F-4D97-AF65-F5344CB8AC3E}">
        <p14:creationId xmlns:p14="http://schemas.microsoft.com/office/powerpoint/2010/main" val="333766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11</a:t>
            </a:fld>
            <a:endParaRPr kumimoji="1" lang="zh-CN" altLang="en-US"/>
          </a:p>
        </p:txBody>
      </p:sp>
    </p:spTree>
    <p:extLst>
      <p:ext uri="{BB962C8B-B14F-4D97-AF65-F5344CB8AC3E}">
        <p14:creationId xmlns:p14="http://schemas.microsoft.com/office/powerpoint/2010/main" val="343803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原则（</a:t>
            </a:r>
            <a:r>
              <a:rPr lang="en-US" altLang="zh-CN" dirty="0"/>
              <a:t>2v2</a:t>
            </a:r>
            <a:r>
              <a:rPr lang="zh-CN" altLang="en-US" dirty="0"/>
              <a:t>还是</a:t>
            </a:r>
            <a:r>
              <a:rPr lang="en-US" altLang="zh-CN" dirty="0"/>
              <a:t>1v1</a:t>
            </a:r>
            <a:r>
              <a:rPr lang="zh-CN" altLang="en-US" dirty="0"/>
              <a:t>）</a:t>
            </a:r>
            <a:endParaRPr lang="en-US" altLang="zh-CN" dirty="0"/>
          </a:p>
          <a:p>
            <a:pPr marL="228600" indent="-228600">
              <a:buAutoNum type="arabicPeriod"/>
            </a:pPr>
            <a:r>
              <a:rPr lang="zh-CN" altLang="en-US" dirty="0"/>
              <a:t>电控和机械的难度和任务量的设计，如设立了一些小细节来平衡电控和机械的任务（提供官方车来进行电控调试）</a:t>
            </a:r>
            <a:endParaRPr lang="en-US" altLang="zh-CN" dirty="0"/>
          </a:p>
          <a:p>
            <a:pPr marL="228600" indent="-228600">
              <a:buAutoNum type="arabicPeriod"/>
            </a:pPr>
            <a:r>
              <a:rPr lang="zh-CN" altLang="en-US" dirty="0"/>
              <a:t>遇到扯皮怎么办？</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12</a:t>
            </a:fld>
            <a:endParaRPr kumimoji="1" lang="zh-CN" altLang="en-US"/>
          </a:p>
        </p:txBody>
      </p:sp>
    </p:spTree>
    <p:extLst>
      <p:ext uri="{BB962C8B-B14F-4D97-AF65-F5344CB8AC3E}">
        <p14:creationId xmlns:p14="http://schemas.microsoft.com/office/powerpoint/2010/main" val="299059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引入热身赛</a:t>
            </a:r>
          </a:p>
        </p:txBody>
      </p:sp>
      <p:sp>
        <p:nvSpPr>
          <p:cNvPr id="4" name="灯片编号占位符 3"/>
          <p:cNvSpPr>
            <a:spLocks noGrp="1"/>
          </p:cNvSpPr>
          <p:nvPr>
            <p:ph type="sldNum" sz="quarter" idx="5"/>
          </p:nvPr>
        </p:nvSpPr>
        <p:spPr/>
        <p:txBody>
          <a:bodyPr/>
          <a:lstStyle/>
          <a:p>
            <a:fld id="{282091DB-EF8F-D241-A2CC-DCF2021211E0}" type="slidenum">
              <a:rPr kumimoji="1" lang="zh-CN" altLang="en-US" smtClean="0"/>
              <a:t>13</a:t>
            </a:fld>
            <a:endParaRPr kumimoji="1" lang="zh-CN" altLang="en-US"/>
          </a:p>
        </p:txBody>
      </p:sp>
    </p:spTree>
    <p:extLst>
      <p:ext uri="{BB962C8B-B14F-4D97-AF65-F5344CB8AC3E}">
        <p14:creationId xmlns:p14="http://schemas.microsoft.com/office/powerpoint/2010/main" val="39586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07991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418407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402911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1" y="6356350"/>
            <a:ext cx="2743200" cy="365125"/>
          </a:xfrm>
          <a:prstGeom prst="rect">
            <a:avLst/>
          </a:prstGeom>
        </p:spPr>
        <p:txBody>
          <a:bodyPr/>
          <a:lstStyle/>
          <a:p>
            <a:fld id="{DD89832E-26A6-4465-8181-DF230988BFFD}" type="datetimeFigureOut">
              <a:rPr lang="en-US" smtClean="0"/>
              <a:t>9/14/2023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5B2D7-6EFD-446D-831A-7B28045AA251}" type="slidenum">
              <a:rPr lang="en-US" smtClean="0"/>
              <a:t>‹#›</a:t>
            </a:fld>
            <a:endParaRPr lang="en-US"/>
          </a:p>
        </p:txBody>
      </p:sp>
    </p:spTree>
    <p:extLst>
      <p:ext uri="{BB962C8B-B14F-4D97-AF65-F5344CB8AC3E}">
        <p14:creationId xmlns:p14="http://schemas.microsoft.com/office/powerpoint/2010/main" val="4224439608"/>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84450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20732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16616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17974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00253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1052738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2928814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83EACF-02DD-4EEA-A324-775D801799C8}"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344769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p:cNvSpPr>
            <a:spLocks noGrp="1"/>
          </p:cNvSpPr>
          <p:nvPr>
            <p:ph type="title"/>
          </p:nvPr>
        </p:nvSpPr>
        <p:spPr>
          <a:xfrm>
            <a:off x="1737360" y="136525"/>
            <a:ext cx="7414953"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3EACF-02DD-4EEA-A324-775D801799C8}" type="datetimeFigureOut">
              <a:rPr lang="zh-CN" altLang="en-US" smtClean="0"/>
              <a:t>2023/9/14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C42A9-7AA1-438E-98AB-5775E5287B81}" type="slidenum">
              <a:rPr lang="zh-CN" altLang="en-US" smtClean="0"/>
              <a:t>‹#›</a:t>
            </a:fld>
            <a:endParaRPr lang="zh-CN" altLang="en-US"/>
          </a:p>
        </p:txBody>
      </p:sp>
    </p:spTree>
    <p:extLst>
      <p:ext uri="{BB962C8B-B14F-4D97-AF65-F5344CB8AC3E}">
        <p14:creationId xmlns:p14="http://schemas.microsoft.com/office/powerpoint/2010/main" val="1770382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87D1F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B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a:extLst>
              <a:ext uri="{FF2B5EF4-FFF2-40B4-BE49-F238E27FC236}">
                <a16:creationId xmlns:a16="http://schemas.microsoft.com/office/drawing/2014/main" id="{DD592FEA-192B-D255-B07A-D3C63AA248BC}"/>
              </a:ext>
            </a:extLst>
          </p:cNvPr>
          <p:cNvPicPr>
            <a:picLocks noChangeAspect="1"/>
          </p:cNvPicPr>
          <p:nvPr/>
        </p:nvPicPr>
        <p:blipFill rotWithShape="1">
          <a:blip r:embed="rId2">
            <a:extLst>
              <a:ext uri="{28A0092B-C50C-407E-A947-70E740481C1C}">
                <a14:useLocalDpi xmlns:a14="http://schemas.microsoft.com/office/drawing/2010/main" val="0"/>
              </a:ext>
            </a:extLst>
          </a:blip>
          <a:srcRect l="27876"/>
          <a:stretch/>
        </p:blipFill>
        <p:spPr>
          <a:xfrm>
            <a:off x="0" y="44968"/>
            <a:ext cx="7008499" cy="6478181"/>
          </a:xfrm>
          <a:prstGeom prst="rect">
            <a:avLst/>
          </a:prstGeom>
        </p:spPr>
      </p:pic>
      <p:sp>
        <p:nvSpPr>
          <p:cNvPr id="4" name="文本框 3">
            <a:extLst>
              <a:ext uri="{FF2B5EF4-FFF2-40B4-BE49-F238E27FC236}">
                <a16:creationId xmlns:a16="http://schemas.microsoft.com/office/drawing/2014/main" id="{5AB5DC75-5E58-BB61-31D5-AC6F25B7B6D4}"/>
              </a:ext>
            </a:extLst>
          </p:cNvPr>
          <p:cNvSpPr txBox="1"/>
          <p:nvPr/>
        </p:nvSpPr>
        <p:spPr>
          <a:xfrm>
            <a:off x="5688874" y="2069665"/>
            <a:ext cx="7603672" cy="282141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zh-CN" altLang="en-US" sz="4400" dirty="0">
                <a:solidFill>
                  <a:srgbClr val="87D1F5"/>
                </a:solidFill>
                <a:effectLst/>
                <a:latin typeface="FZLanTingHeiS-B-GB" panose="02000000000000000000" pitchFamily="2" charset="-122"/>
                <a:ea typeface="FZLanTingHeiS-B-GB" panose="02000000000000000000" pitchFamily="2" charset="-122"/>
              </a:rPr>
              <a:t>校内赛经验分享</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a:p>
            <a:pPr algn="ctr">
              <a:lnSpc>
                <a:spcPct val="200000"/>
              </a:lnSpc>
              <a:defRPr/>
            </a:pPr>
            <a:r>
              <a:rPr lang="zh-CN" altLang="en-US" sz="2400" dirty="0">
                <a:solidFill>
                  <a:srgbClr val="87D1F5"/>
                </a:solidFill>
                <a:latin typeface="FZLanTingHeiS-B-GB" panose="02000000000000000000" pitchFamily="2" charset="-122"/>
                <a:ea typeface="FZLanTingHeiS-B-GB" panose="02000000000000000000" pitchFamily="2" charset="-122"/>
              </a:rPr>
              <a:t>上海交通大学 交龙</a:t>
            </a:r>
            <a:r>
              <a:rPr lang="zh-CN" altLang="en-US" sz="2400" dirty="0">
                <a:solidFill>
                  <a:srgbClr val="87D1F5"/>
                </a:solidFill>
                <a:effectLst/>
                <a:latin typeface="FZLanTingHeiS-B-GB" panose="02000000000000000000" pitchFamily="2" charset="-122"/>
                <a:ea typeface="FZLanTingHeiS-B-GB" panose="02000000000000000000" pitchFamily="2" charset="-122"/>
              </a:rPr>
              <a:t>战队</a:t>
            </a:r>
            <a:endParaRPr lang="en-US" altLang="zh-CN" sz="2400" dirty="0">
              <a:solidFill>
                <a:srgbClr val="87D1F5"/>
              </a:solidFill>
              <a:effectLst/>
              <a:latin typeface="FZLanTingHeiS-B-GB" panose="02000000000000000000" pitchFamily="2" charset="-122"/>
              <a:ea typeface="FZLanTingHeiS-B-GB" panose="02000000000000000000" pitchFamily="2" charset="-122"/>
            </a:endParaRPr>
          </a:p>
          <a:p>
            <a:pPr algn="ctr">
              <a:lnSpc>
                <a:spcPct val="200000"/>
              </a:lnSpc>
              <a:defRPr/>
            </a:pPr>
            <a:r>
              <a:rPr lang="zh-CN" altLang="en-US" sz="2400" dirty="0">
                <a:solidFill>
                  <a:srgbClr val="87D1F5"/>
                </a:solidFill>
                <a:ea typeface="FZLanTingHeiS-B-GB" panose="02000000000000000000" pitchFamily="2" charset="-122"/>
              </a:rPr>
              <a:t>分享人：吕奇正</a:t>
            </a:r>
            <a:endParaRPr lang="en-US" altLang="zh-CN" sz="2400" dirty="0">
              <a:solidFill>
                <a:srgbClr val="87D1F5"/>
              </a:solidFill>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39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规则制定</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粗黑简体" panose="02000000000000000000" pitchFamily="2" charset="-122"/>
                <a:ea typeface="方正兰亭粗黑简体" panose="02000000000000000000" pitchFamily="2" charset="-122"/>
              </a:rPr>
              <a:t>内容</a:t>
            </a:r>
          </a:p>
        </p:txBody>
      </p:sp>
      <p:sp>
        <p:nvSpPr>
          <p:cNvPr id="3" name="内容占位符 2"/>
          <p:cNvSpPr>
            <a:spLocks noGrp="1"/>
          </p:cNvSpPr>
          <p:nvPr>
            <p:ph idx="1"/>
          </p:nvPr>
        </p:nvSpPr>
        <p:spPr/>
        <p:txBody>
          <a:bodyPr>
            <a:normAutofit/>
          </a:bodyPr>
          <a:lstStyle/>
          <a:p>
            <a:pPr>
              <a:lnSpc>
                <a:spcPct val="150000"/>
              </a:lnSpc>
            </a:pPr>
            <a:r>
              <a:rPr lang="zh-CN" altLang="en-US" b="1" dirty="0">
                <a:latin typeface="方正兰亭黑简体" panose="02000000000000000000" pitchFamily="2" charset="-122"/>
                <a:ea typeface="方正兰亭黑简体" panose="02000000000000000000" pitchFamily="2" charset="-122"/>
              </a:rPr>
              <a:t>规则来源：</a:t>
            </a:r>
            <a:endParaRPr lang="en-US" altLang="zh-CN" b="1"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微软雅黑" panose="020B0503020204020204" charset="-122"/>
                <a:ea typeface="微软雅黑" panose="020B0503020204020204" charset="-122"/>
              </a:rPr>
              <a:t>基于对抗赛元素的简化修改</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b="1" dirty="0">
                <a:latin typeface="方正兰亭黑简体" panose="02000000000000000000" pitchFamily="2" charset="-122"/>
                <a:ea typeface="方正兰亭黑简体" panose="02000000000000000000" pitchFamily="2" charset="-122"/>
              </a:rPr>
              <a:t>观赏性</a:t>
            </a:r>
            <a:r>
              <a:rPr lang="zh-CN" altLang="en-US" sz="2800" b="1" dirty="0">
                <a:latin typeface="微软雅黑" panose="020B0503020204020204" charset="-122"/>
                <a:ea typeface="微软雅黑" panose="020B0503020204020204" charset="-122"/>
              </a:rPr>
              <a:t>与参赛门槛平衡</a:t>
            </a:r>
            <a:r>
              <a:rPr lang="zh-CN" altLang="en-US" dirty="0">
                <a:latin typeface="方正兰亭黑简体" panose="02000000000000000000" pitchFamily="2" charset="-122"/>
                <a:ea typeface="方正兰亭黑简体" panose="02000000000000000000" pitchFamily="2" charset="-122"/>
              </a:rPr>
              <a:t>：</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高上限和低下限</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5" name="图片 4">
            <a:extLst>
              <a:ext uri="{FF2B5EF4-FFF2-40B4-BE49-F238E27FC236}">
                <a16:creationId xmlns:a16="http://schemas.microsoft.com/office/drawing/2014/main" id="{A71651B6-A3F5-6D39-0984-D77339615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352" y="4290793"/>
            <a:ext cx="2520000" cy="1680000"/>
          </a:xfrm>
          <a:prstGeom prst="rect">
            <a:avLst/>
          </a:prstGeom>
        </p:spPr>
      </p:pic>
      <p:pic>
        <p:nvPicPr>
          <p:cNvPr id="6" name="图片 5">
            <a:extLst>
              <a:ext uri="{FF2B5EF4-FFF2-40B4-BE49-F238E27FC236}">
                <a16:creationId xmlns:a16="http://schemas.microsoft.com/office/drawing/2014/main" id="{4058C8DE-6465-2529-4133-24D2A77A8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539740"/>
            <a:ext cx="2520000" cy="1889260"/>
          </a:xfrm>
          <a:prstGeom prst="rect">
            <a:avLst/>
          </a:prstGeom>
        </p:spPr>
      </p:pic>
      <p:pic>
        <p:nvPicPr>
          <p:cNvPr id="7" name="图片 6">
            <a:extLst>
              <a:ext uri="{FF2B5EF4-FFF2-40B4-BE49-F238E27FC236}">
                <a16:creationId xmlns:a16="http://schemas.microsoft.com/office/drawing/2014/main" id="{6E8F91AA-0915-C8F7-C6D7-056BC6A65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352" y="1539740"/>
            <a:ext cx="2520000" cy="1889260"/>
          </a:xfrm>
          <a:prstGeom prst="rect">
            <a:avLst/>
          </a:prstGeom>
        </p:spPr>
      </p:pic>
      <p:pic>
        <p:nvPicPr>
          <p:cNvPr id="8" name="图片 7">
            <a:extLst>
              <a:ext uri="{FF2B5EF4-FFF2-40B4-BE49-F238E27FC236}">
                <a16:creationId xmlns:a16="http://schemas.microsoft.com/office/drawing/2014/main" id="{6A8FC06D-E89A-93CE-661C-566A3F6EAB81}"/>
              </a:ext>
            </a:extLst>
          </p:cNvPr>
          <p:cNvPicPr>
            <a:picLocks noChangeAspect="1"/>
          </p:cNvPicPr>
          <p:nvPr/>
        </p:nvPicPr>
        <p:blipFill>
          <a:blip r:embed="rId6"/>
          <a:stretch>
            <a:fillRect/>
          </a:stretch>
        </p:blipFill>
        <p:spPr>
          <a:xfrm>
            <a:off x="6096000" y="4237682"/>
            <a:ext cx="2520000" cy="1680000"/>
          </a:xfrm>
          <a:prstGeom prst="rect">
            <a:avLst/>
          </a:prstGeom>
        </p:spPr>
      </p:pic>
    </p:spTree>
    <p:extLst>
      <p:ext uri="{BB962C8B-B14F-4D97-AF65-F5344CB8AC3E}">
        <p14:creationId xmlns:p14="http://schemas.microsoft.com/office/powerpoint/2010/main" val="246285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规则制定</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粗黑简体" panose="02000000000000000000" pitchFamily="2" charset="-122"/>
                <a:ea typeface="方正兰亭粗黑简体" panose="02000000000000000000" pitchFamily="2" charset="-122"/>
              </a:rPr>
              <a:t>内容</a:t>
            </a:r>
          </a:p>
        </p:txBody>
      </p:sp>
      <p:sp>
        <p:nvSpPr>
          <p:cNvPr id="3" name="内容占位符 2"/>
          <p:cNvSpPr>
            <a:spLocks noGrp="1"/>
          </p:cNvSpPr>
          <p:nvPr>
            <p:ph idx="1"/>
          </p:nvPr>
        </p:nvSpPr>
        <p:spPr>
          <a:xfrm>
            <a:off x="838200" y="1825625"/>
            <a:ext cx="4609448" cy="4351338"/>
          </a:xfrm>
        </p:spPr>
        <p:txBody>
          <a:bodyPr>
            <a:normAutofit/>
          </a:bodyPr>
          <a:lstStyle/>
          <a:p>
            <a:pPr>
              <a:lnSpc>
                <a:spcPct val="150000"/>
              </a:lnSpc>
            </a:pPr>
            <a:r>
              <a:rPr lang="zh-CN" altLang="en-US" b="1" dirty="0">
                <a:latin typeface="方正兰亭黑简体" panose="02000000000000000000" pitchFamily="2" charset="-122"/>
                <a:ea typeface="方正兰亭黑简体" panose="02000000000000000000" pitchFamily="2" charset="-122"/>
              </a:rPr>
              <a:t>如何节省成本</a:t>
            </a:r>
            <a:endParaRPr lang="en-US" altLang="zh-CN" b="1"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设计简单场地要素，用尽可能低的加工成本</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场地道具复用，校内赛设计的场地道具备赛时也能用到</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5" name="图片 4">
            <a:extLst>
              <a:ext uri="{FF2B5EF4-FFF2-40B4-BE49-F238E27FC236}">
                <a16:creationId xmlns:a16="http://schemas.microsoft.com/office/drawing/2014/main" id="{A71651B6-A3F5-6D39-0984-D77339615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352" y="4290793"/>
            <a:ext cx="2520000" cy="1680000"/>
          </a:xfrm>
          <a:prstGeom prst="rect">
            <a:avLst/>
          </a:prstGeom>
        </p:spPr>
      </p:pic>
      <p:pic>
        <p:nvPicPr>
          <p:cNvPr id="6" name="图片 5">
            <a:extLst>
              <a:ext uri="{FF2B5EF4-FFF2-40B4-BE49-F238E27FC236}">
                <a16:creationId xmlns:a16="http://schemas.microsoft.com/office/drawing/2014/main" id="{4058C8DE-6465-2529-4133-24D2A77A8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539740"/>
            <a:ext cx="2520000" cy="1889260"/>
          </a:xfrm>
          <a:prstGeom prst="rect">
            <a:avLst/>
          </a:prstGeom>
        </p:spPr>
      </p:pic>
      <p:pic>
        <p:nvPicPr>
          <p:cNvPr id="7" name="图片 6">
            <a:extLst>
              <a:ext uri="{FF2B5EF4-FFF2-40B4-BE49-F238E27FC236}">
                <a16:creationId xmlns:a16="http://schemas.microsoft.com/office/drawing/2014/main" id="{6E8F91AA-0915-C8F7-C6D7-056BC6A65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352" y="1539740"/>
            <a:ext cx="2520000" cy="1889260"/>
          </a:xfrm>
          <a:prstGeom prst="rect">
            <a:avLst/>
          </a:prstGeom>
        </p:spPr>
      </p:pic>
      <p:pic>
        <p:nvPicPr>
          <p:cNvPr id="8" name="图片 7">
            <a:extLst>
              <a:ext uri="{FF2B5EF4-FFF2-40B4-BE49-F238E27FC236}">
                <a16:creationId xmlns:a16="http://schemas.microsoft.com/office/drawing/2014/main" id="{6A8FC06D-E89A-93CE-661C-566A3F6EAB81}"/>
              </a:ext>
            </a:extLst>
          </p:cNvPr>
          <p:cNvPicPr>
            <a:picLocks noChangeAspect="1"/>
          </p:cNvPicPr>
          <p:nvPr/>
        </p:nvPicPr>
        <p:blipFill>
          <a:blip r:embed="rId6"/>
          <a:stretch>
            <a:fillRect/>
          </a:stretch>
        </p:blipFill>
        <p:spPr>
          <a:xfrm>
            <a:off x="6096000" y="4237682"/>
            <a:ext cx="2520000" cy="1680000"/>
          </a:xfrm>
          <a:prstGeom prst="rect">
            <a:avLst/>
          </a:prstGeom>
        </p:spPr>
      </p:pic>
    </p:spTree>
    <p:extLst>
      <p:ext uri="{BB962C8B-B14F-4D97-AF65-F5344CB8AC3E}">
        <p14:creationId xmlns:p14="http://schemas.microsoft.com/office/powerpoint/2010/main" val="331916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规则制定</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粗黑简体" panose="02000000000000000000" pitchFamily="2" charset="-122"/>
                <a:ea typeface="方正兰亭粗黑简体" panose="02000000000000000000" pitchFamily="2" charset="-122"/>
              </a:rPr>
              <a:t>任务量</a:t>
            </a:r>
          </a:p>
        </p:txBody>
      </p:sp>
      <p:sp>
        <p:nvSpPr>
          <p:cNvPr id="3" name="内容占位符 2"/>
          <p:cNvSpPr>
            <a:spLocks noGrp="1"/>
          </p:cNvSpPr>
          <p:nvPr>
            <p:ph idx="1"/>
          </p:nvPr>
        </p:nvSpPr>
        <p:spPr/>
        <p:txBody>
          <a:bodyPr>
            <a:normAutofit lnSpcReduction="10000"/>
          </a:bodyPr>
          <a:lstStyle/>
          <a:p>
            <a:pPr>
              <a:lnSpc>
                <a:spcPct val="150000"/>
              </a:lnSpc>
            </a:pPr>
            <a:r>
              <a:rPr lang="zh-CN" altLang="en-US" dirty="0">
                <a:ea typeface="方正兰亭黑简体" panose="02000000000000000000" pitchFamily="2" charset="-122"/>
              </a:rPr>
              <a:t>机械：</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执行机构设计</a:t>
            </a:r>
            <a:endParaRPr lang="en-US" altLang="zh-CN" dirty="0">
              <a:ea typeface="方正兰亭黑简体" panose="02000000000000000000" pitchFamily="2" charset="-122"/>
            </a:endParaRPr>
          </a:p>
          <a:p>
            <a:pPr lvl="1">
              <a:lnSpc>
                <a:spcPct val="150000"/>
              </a:lnSpc>
            </a:pPr>
            <a:r>
              <a:rPr lang="zh-CN" altLang="en-US" sz="2400" dirty="0">
                <a:latin typeface="微软雅黑" panose="020B0503020204020204" charset="-122"/>
                <a:ea typeface="微软雅黑" panose="020B0503020204020204" charset="-122"/>
              </a:rPr>
              <a:t>组装</a:t>
            </a:r>
            <a:endParaRPr lang="en-US" altLang="zh-CN" dirty="0">
              <a:ea typeface="方正兰亭黑简体" panose="02000000000000000000" pitchFamily="2" charset="-122"/>
            </a:endParaRPr>
          </a:p>
          <a:p>
            <a:pPr>
              <a:lnSpc>
                <a:spcPct val="150000"/>
              </a:lnSpc>
            </a:pPr>
            <a:r>
              <a:rPr lang="zh-CN" altLang="en-US" dirty="0">
                <a:ea typeface="方正兰亭黑简体" panose="02000000000000000000" pitchFamily="2" charset="-122"/>
              </a:rPr>
              <a:t>电控：</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提供大框架，以函数填空为主</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包含了电机控制、</a:t>
            </a:r>
            <a:r>
              <a:rPr lang="en-US" altLang="zh-CN" dirty="0">
                <a:ea typeface="方正兰亭黑简体" panose="02000000000000000000" pitchFamily="2" charset="-122"/>
              </a:rPr>
              <a:t>PID</a:t>
            </a:r>
            <a:r>
              <a:rPr lang="zh-CN" altLang="en-US" dirty="0">
                <a:ea typeface="方正兰亭黑简体" panose="02000000000000000000" pitchFamily="2" charset="-122"/>
              </a:rPr>
              <a:t>实现与调试、底盘控制和自动化程序等基本功能</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提供官方车进行进度均衡</a:t>
            </a:r>
            <a:endParaRPr lang="en-US" altLang="zh-CN" dirty="0">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Tree>
    <p:extLst>
      <p:ext uri="{BB962C8B-B14F-4D97-AF65-F5344CB8AC3E}">
        <p14:creationId xmlns:p14="http://schemas.microsoft.com/office/powerpoint/2010/main" val="229107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赛制制定</a:t>
            </a:r>
          </a:p>
        </p:txBody>
      </p:sp>
      <p:sp>
        <p:nvSpPr>
          <p:cNvPr id="3" name="内容占位符 2"/>
          <p:cNvSpPr>
            <a:spLocks noGrp="1"/>
          </p:cNvSpPr>
          <p:nvPr>
            <p:ph idx="1"/>
          </p:nvPr>
        </p:nvSpPr>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热身赛一天，正赛两天</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en-US" altLang="zh-CN" dirty="0">
                <a:latin typeface="方正兰亭黑简体" panose="02000000000000000000" pitchFamily="2" charset="-122"/>
                <a:ea typeface="方正兰亭黑简体" panose="02000000000000000000" pitchFamily="2" charset="-122"/>
              </a:rPr>
              <a:t>DDL</a:t>
            </a:r>
            <a:r>
              <a:rPr lang="zh-CN" altLang="en-US" dirty="0">
                <a:latin typeface="方正兰亭黑简体" panose="02000000000000000000" pitchFamily="2" charset="-122"/>
                <a:ea typeface="方正兰亭黑简体" panose="02000000000000000000" pitchFamily="2" charset="-122"/>
              </a:rPr>
              <a:t>提前</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热身赛选出种子队</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是否采用联盟赛制</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联盟赛制：增加战术配合，加速比赛进度</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非联盟赛制：避免强带弱</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Tree>
    <p:extLst>
      <p:ext uri="{BB962C8B-B14F-4D97-AF65-F5344CB8AC3E}">
        <p14:creationId xmlns:p14="http://schemas.microsoft.com/office/powerpoint/2010/main" val="402767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参赛队培训</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黑简体" panose="02000000000000000000" pitchFamily="2" charset="-122"/>
                <a:ea typeface="方正兰亭黑简体" panose="02000000000000000000" pitchFamily="2" charset="-122"/>
              </a:rPr>
              <a:t>赛事内容</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825625"/>
            <a:ext cx="3625645" cy="2667717"/>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规则手册</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参赛手册</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财务手册</a:t>
            </a: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6" name="图片 5">
            <a:extLst>
              <a:ext uri="{FF2B5EF4-FFF2-40B4-BE49-F238E27FC236}">
                <a16:creationId xmlns:a16="http://schemas.microsoft.com/office/drawing/2014/main" id="{845D6F98-FB8A-FC52-898A-951DC1338627}"/>
              </a:ext>
            </a:extLst>
          </p:cNvPr>
          <p:cNvPicPr>
            <a:picLocks noChangeAspect="1"/>
          </p:cNvPicPr>
          <p:nvPr/>
        </p:nvPicPr>
        <p:blipFill>
          <a:blip r:embed="rId3"/>
          <a:stretch>
            <a:fillRect/>
          </a:stretch>
        </p:blipFill>
        <p:spPr>
          <a:xfrm>
            <a:off x="4796444" y="1353935"/>
            <a:ext cx="3456423" cy="4565086"/>
          </a:xfrm>
          <a:prstGeom prst="rect">
            <a:avLst/>
          </a:prstGeom>
        </p:spPr>
      </p:pic>
      <p:pic>
        <p:nvPicPr>
          <p:cNvPr id="8" name="图片 7">
            <a:extLst>
              <a:ext uri="{FF2B5EF4-FFF2-40B4-BE49-F238E27FC236}">
                <a16:creationId xmlns:a16="http://schemas.microsoft.com/office/drawing/2014/main" id="{4B121DDF-91A6-BD3B-273F-F94482250B54}"/>
              </a:ext>
            </a:extLst>
          </p:cNvPr>
          <p:cNvPicPr>
            <a:picLocks noChangeAspect="1"/>
          </p:cNvPicPr>
          <p:nvPr/>
        </p:nvPicPr>
        <p:blipFill>
          <a:blip r:embed="rId4"/>
          <a:stretch>
            <a:fillRect/>
          </a:stretch>
        </p:blipFill>
        <p:spPr>
          <a:xfrm>
            <a:off x="5968467" y="1462088"/>
            <a:ext cx="3516445" cy="4902857"/>
          </a:xfrm>
          <a:prstGeom prst="rect">
            <a:avLst/>
          </a:prstGeom>
        </p:spPr>
      </p:pic>
      <p:pic>
        <p:nvPicPr>
          <p:cNvPr id="10" name="图片 9">
            <a:extLst>
              <a:ext uri="{FF2B5EF4-FFF2-40B4-BE49-F238E27FC236}">
                <a16:creationId xmlns:a16="http://schemas.microsoft.com/office/drawing/2014/main" id="{E8B9EF4A-6C31-003F-14F6-749DEB84BE76}"/>
              </a:ext>
            </a:extLst>
          </p:cNvPr>
          <p:cNvPicPr>
            <a:picLocks noChangeAspect="1"/>
          </p:cNvPicPr>
          <p:nvPr/>
        </p:nvPicPr>
        <p:blipFill>
          <a:blip r:embed="rId5"/>
          <a:stretch>
            <a:fillRect/>
          </a:stretch>
        </p:blipFill>
        <p:spPr>
          <a:xfrm>
            <a:off x="4621644" y="2895804"/>
            <a:ext cx="5630295" cy="3131370"/>
          </a:xfrm>
          <a:prstGeom prst="rect">
            <a:avLst/>
          </a:prstGeom>
        </p:spPr>
      </p:pic>
    </p:spTree>
    <p:extLst>
      <p:ext uri="{BB962C8B-B14F-4D97-AF65-F5344CB8AC3E}">
        <p14:creationId xmlns:p14="http://schemas.microsoft.com/office/powerpoint/2010/main" val="41428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参赛队培训</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黑简体" panose="02000000000000000000" pitchFamily="2" charset="-122"/>
                <a:ea typeface="方正兰亭黑简体" panose="02000000000000000000" pitchFamily="2" charset="-122"/>
              </a:rPr>
              <a:t>技术内容</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825625"/>
            <a:ext cx="10515600" cy="1491862"/>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固定培训（机械、电控均为两周</a:t>
            </a:r>
            <a:r>
              <a:rPr lang="en-US" altLang="zh-CN" dirty="0">
                <a:latin typeface="方正兰亭黑简体" panose="02000000000000000000" pitchFamily="2" charset="-122"/>
                <a:ea typeface="方正兰亭黑简体" panose="02000000000000000000" pitchFamily="2" charset="-122"/>
              </a:rPr>
              <a:t>8</a:t>
            </a:r>
            <a:r>
              <a:rPr lang="zh-CN" altLang="en-US" dirty="0">
                <a:latin typeface="方正兰亭黑简体" panose="02000000000000000000" pitchFamily="2" charset="-122"/>
                <a:ea typeface="方正兰亭黑简体" panose="02000000000000000000" pitchFamily="2" charset="-122"/>
              </a:rPr>
              <a:t>个课时）</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技术答疑</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6" name="图片 5">
            <a:extLst>
              <a:ext uri="{FF2B5EF4-FFF2-40B4-BE49-F238E27FC236}">
                <a16:creationId xmlns:a16="http://schemas.microsoft.com/office/drawing/2014/main" id="{A7FDCF7A-1176-BDBA-C7AC-E84346134D01}"/>
              </a:ext>
            </a:extLst>
          </p:cNvPr>
          <p:cNvPicPr>
            <a:picLocks noChangeAspect="1"/>
          </p:cNvPicPr>
          <p:nvPr/>
        </p:nvPicPr>
        <p:blipFill>
          <a:blip r:embed="rId3"/>
          <a:stretch>
            <a:fillRect/>
          </a:stretch>
        </p:blipFill>
        <p:spPr>
          <a:xfrm>
            <a:off x="1066792" y="3540513"/>
            <a:ext cx="10141982" cy="2408840"/>
          </a:xfrm>
          <a:prstGeom prst="rect">
            <a:avLst/>
          </a:prstGeom>
        </p:spPr>
      </p:pic>
    </p:spTree>
    <p:extLst>
      <p:ext uri="{BB962C8B-B14F-4D97-AF65-F5344CB8AC3E}">
        <p14:creationId xmlns:p14="http://schemas.microsoft.com/office/powerpoint/2010/main" val="14204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B5DC75-5E58-BB61-31D5-AC6F25B7B6D4}"/>
              </a:ext>
            </a:extLst>
          </p:cNvPr>
          <p:cNvSpPr txBox="1"/>
          <p:nvPr/>
        </p:nvSpPr>
        <p:spPr>
          <a:xfrm>
            <a:off x="2294164" y="2610685"/>
            <a:ext cx="7603672" cy="124226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4400" dirty="0">
                <a:solidFill>
                  <a:srgbClr val="87D1F5"/>
                </a:solidFill>
                <a:effectLst/>
                <a:latin typeface="FZLanTingHeiS-B-GB" panose="02000000000000000000" pitchFamily="2" charset="-122"/>
                <a:ea typeface="FZLanTingHeiS-B-GB" panose="02000000000000000000" pitchFamily="2" charset="-122"/>
              </a:rPr>
              <a:t>Part 3 </a:t>
            </a:r>
            <a:r>
              <a:rPr lang="zh-CN" altLang="en-US" sz="4400" dirty="0">
                <a:solidFill>
                  <a:srgbClr val="87D1F5"/>
                </a:solidFill>
                <a:effectLst/>
                <a:latin typeface="FZLanTingHeiS-B-GB" panose="02000000000000000000" pitchFamily="2" charset="-122"/>
                <a:ea typeface="FZLanTingHeiS-B-GB" panose="02000000000000000000" pitchFamily="2" charset="-122"/>
              </a:rPr>
              <a:t>管理</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83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6663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p>
        </p:txBody>
      </p:sp>
      <p:sp>
        <p:nvSpPr>
          <p:cNvPr id="3" name="内容占位符 2"/>
          <p:cNvSpPr>
            <a:spLocks noGrp="1"/>
          </p:cNvSpPr>
          <p:nvPr>
            <p:ph idx="1"/>
          </p:nvPr>
        </p:nvSpPr>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进度</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财务</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effectLst/>
                <a:latin typeface="方正兰亭黑简体" panose="02000000000000000000" pitchFamily="2" charset="-122"/>
                <a:ea typeface="方正兰亭黑简体" panose="02000000000000000000" pitchFamily="2" charset="-122"/>
              </a:rPr>
              <a:t>招新</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endParaRPr lang="zh-CN" altLang="en-US" sz="2400" dirty="0">
              <a:effectLst/>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Tree>
    <p:extLst>
      <p:ext uri="{BB962C8B-B14F-4D97-AF65-F5344CB8AC3E}">
        <p14:creationId xmlns:p14="http://schemas.microsoft.com/office/powerpoint/2010/main" val="74393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进度</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3817619"/>
            <a:ext cx="10515600" cy="2359343"/>
          </a:xfrm>
        </p:spPr>
        <p:txBody>
          <a:bodyPr>
            <a:normAutofit lnSpcReduction="10000"/>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管理结构</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solidFill>
                  <a:srgbClr val="FFFFFF"/>
                </a:solidFill>
                <a:latin typeface="Times New Roman" panose="02020603050405020304" pitchFamily="18" charset="0"/>
                <a:ea typeface="微软雅黑" panose="020B0503020204020204" pitchFamily="34" charset="-122"/>
              </a:rPr>
              <a:t>大项管：通过小项管间接对整体进度进行调整</a:t>
            </a:r>
            <a:endParaRPr lang="en-US" altLang="zh-CN" dirty="0">
              <a:solidFill>
                <a:srgbClr val="FFFFFF"/>
              </a:solidFill>
              <a:latin typeface="Times New Roman" panose="02020603050405020304" pitchFamily="18" charset="0"/>
              <a:ea typeface="微软雅黑" panose="020B0503020204020204" pitchFamily="34" charset="-122"/>
            </a:endParaRPr>
          </a:p>
          <a:p>
            <a:pPr lvl="1">
              <a:lnSpc>
                <a:spcPct val="150000"/>
              </a:lnSpc>
            </a:pPr>
            <a:r>
              <a:rPr lang="zh-CN" altLang="en-US" dirty="0">
                <a:solidFill>
                  <a:srgbClr val="FFFFFF"/>
                </a:solidFill>
                <a:latin typeface="Times New Roman" panose="02020603050405020304" pitchFamily="18" charset="0"/>
                <a:ea typeface="微软雅黑" panose="020B0503020204020204" pitchFamily="34" charset="-122"/>
              </a:rPr>
              <a:t>小项管</a:t>
            </a:r>
            <a:r>
              <a:rPr lang="zh-CN" altLang="en-US" baseline="0" dirty="0">
                <a:ea typeface="微软雅黑" panose="020B0503020204020204" pitchFamily="34" charset="-122"/>
              </a:rPr>
              <a:t>（</a:t>
            </a:r>
            <a:r>
              <a:rPr lang="zh-CN" altLang="en-US" dirty="0">
                <a:ea typeface="微软雅黑" panose="020B0503020204020204" pitchFamily="34" charset="-122"/>
              </a:rPr>
              <a:t>技术指导</a:t>
            </a:r>
            <a:r>
              <a:rPr lang="zh-CN" altLang="en-US" dirty="0">
                <a:solidFill>
                  <a:srgbClr val="FFFFFF"/>
                </a:solidFill>
                <a:effectLst/>
                <a:latin typeface="Times New Roman" panose="02020603050405020304" pitchFamily="18" charset="0"/>
                <a:ea typeface="微软雅黑" panose="020B0503020204020204" pitchFamily="34" charset="-122"/>
              </a:rPr>
              <a:t>）：</a:t>
            </a:r>
            <a:r>
              <a:rPr lang="en-US" altLang="zh-CN" dirty="0">
                <a:solidFill>
                  <a:srgbClr val="FFFFFF"/>
                </a:solidFill>
                <a:latin typeface="Times New Roman" panose="02020603050405020304" pitchFamily="18" charset="0"/>
                <a:ea typeface="微软雅黑" panose="020B0503020204020204" pitchFamily="34" charset="-122"/>
              </a:rPr>
              <a:t>4~6</a:t>
            </a:r>
            <a:r>
              <a:rPr lang="zh-CN" altLang="en-US" dirty="0">
                <a:solidFill>
                  <a:srgbClr val="FFFFFF"/>
                </a:solidFill>
                <a:latin typeface="Times New Roman" panose="02020603050405020304" pitchFamily="18" charset="0"/>
                <a:ea typeface="微软雅黑" panose="020B0503020204020204" pitchFamily="34" charset="-122"/>
              </a:rPr>
              <a:t>个队伍配备一个小项管，由队内队员担任，与参赛队直接接触</a:t>
            </a:r>
            <a:endParaRPr lang="en-US" altLang="zh-CN" dirty="0">
              <a:solidFill>
                <a:srgbClr val="FFFFFF"/>
              </a:solidFill>
              <a:latin typeface="Times New Roman" panose="02020603050405020304" pitchFamily="18" charset="0"/>
              <a:ea typeface="微软雅黑" panose="020B0503020204020204" pitchFamily="34" charset="-122"/>
            </a:endParaRPr>
          </a:p>
          <a:p>
            <a:pPr lvl="1">
              <a:lnSpc>
                <a:spcPct val="150000"/>
              </a:lnSpc>
            </a:pPr>
            <a:endParaRPr lang="en-US" altLang="zh-CN" dirty="0">
              <a:effectLst/>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graphicFrame>
        <p:nvGraphicFramePr>
          <p:cNvPr id="5" name="图示 4">
            <a:extLst>
              <a:ext uri="{FF2B5EF4-FFF2-40B4-BE49-F238E27FC236}">
                <a16:creationId xmlns:a16="http://schemas.microsoft.com/office/drawing/2014/main" id="{5B7C020B-FCB4-7779-57AF-C9794D486798}"/>
              </a:ext>
            </a:extLst>
          </p:cNvPr>
          <p:cNvGraphicFramePr/>
          <p:nvPr>
            <p:extLst>
              <p:ext uri="{D42A27DB-BD31-4B8C-83A1-F6EECF244321}">
                <p14:modId xmlns:p14="http://schemas.microsoft.com/office/powerpoint/2010/main" val="1580294812"/>
              </p:ext>
            </p:extLst>
          </p:nvPr>
        </p:nvGraphicFramePr>
        <p:xfrm>
          <a:off x="2032000" y="1231255"/>
          <a:ext cx="81280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11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进度</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462088"/>
            <a:ext cx="10515600" cy="957021"/>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管理内容</a:t>
            </a:r>
            <a:r>
              <a:rPr lang="en-US" altLang="zh-CN" dirty="0">
                <a:effectLst/>
                <a:latin typeface="方正兰亭黑简体" panose="02000000000000000000" pitchFamily="2" charset="-122"/>
                <a:ea typeface="方正兰亭黑简体" panose="02000000000000000000" pitchFamily="2" charset="-122"/>
              </a:rPr>
              <a:t>——</a:t>
            </a:r>
            <a:r>
              <a:rPr lang="zh-CN" altLang="en-US" dirty="0">
                <a:effectLst/>
                <a:latin typeface="方正兰亭黑简体" panose="02000000000000000000" pitchFamily="2" charset="-122"/>
                <a:ea typeface="方正兰亭黑简体" panose="02000000000000000000" pitchFamily="2" charset="-122"/>
              </a:rPr>
              <a:t>责任划分</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endParaRPr lang="zh-CN" altLang="en-US" sz="2400" dirty="0">
              <a:effectLst/>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
        <p:nvSpPr>
          <p:cNvPr id="13" name="文本框 12">
            <a:extLst>
              <a:ext uri="{FF2B5EF4-FFF2-40B4-BE49-F238E27FC236}">
                <a16:creationId xmlns:a16="http://schemas.microsoft.com/office/drawing/2014/main" id="{19661E68-30D0-249C-04CC-5B786F43D620}"/>
              </a:ext>
            </a:extLst>
          </p:cNvPr>
          <p:cNvSpPr txBox="1"/>
          <p:nvPr/>
        </p:nvSpPr>
        <p:spPr>
          <a:xfrm>
            <a:off x="838200" y="2467763"/>
            <a:ext cx="3386559" cy="3145861"/>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小项管</a:t>
            </a:r>
            <a:endParaRPr kumimoji="0" lang="en-US" altLang="zh-CN"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进度查询</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技术答疑</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物资借用</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zh-CN" altLang="en-US" sz="2400" dirty="0">
                <a:solidFill>
                  <a:prstClr val="white"/>
                </a:solidFill>
                <a:latin typeface="方正兰亭黑简体" panose="02000000000000000000" pitchFamily="2" charset="-122"/>
                <a:ea typeface="方正兰亭黑简体" panose="02000000000000000000" pitchFamily="2" charset="-122"/>
              </a:rPr>
              <a:t>人才发掘</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7" name="文本框 16">
            <a:extLst>
              <a:ext uri="{FF2B5EF4-FFF2-40B4-BE49-F238E27FC236}">
                <a16:creationId xmlns:a16="http://schemas.microsoft.com/office/drawing/2014/main" id="{4015E874-46F4-1AE6-FFAF-F7BE1595040F}"/>
              </a:ext>
            </a:extLst>
          </p:cNvPr>
          <p:cNvSpPr txBox="1"/>
          <p:nvPr/>
        </p:nvSpPr>
        <p:spPr>
          <a:xfrm>
            <a:off x="6096000" y="2467763"/>
            <a:ext cx="6094070" cy="2720104"/>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大项管：</a:t>
            </a:r>
            <a:endParaRPr kumimoji="0" lang="en-US" altLang="zh-CN"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lvl="1" indent="-228600">
              <a:lnSpc>
                <a:spcPct val="150000"/>
              </a:lnSpc>
              <a:spcBef>
                <a:spcPts val="1000"/>
              </a:spcBef>
              <a:buFont typeface="Arial" panose="020B0604020202020204" pitchFamily="34" charset="0"/>
              <a:buChar char="•"/>
              <a:defRPr/>
            </a:pPr>
            <a:r>
              <a:rPr lang="zh-CN" altLang="en-US" sz="2400" dirty="0">
                <a:solidFill>
                  <a:prstClr val="white"/>
                </a:solidFill>
                <a:latin typeface="方正兰亭黑简体" panose="02000000000000000000" pitchFamily="2" charset="-122"/>
                <a:ea typeface="方正兰亭黑简体" panose="02000000000000000000" pitchFamily="2" charset="-122"/>
              </a:rPr>
              <a:t>统筹进度</a:t>
            </a:r>
            <a:endParaRPr lang="en-US" altLang="zh-CN" sz="2400" dirty="0">
              <a:solidFill>
                <a:prstClr val="white"/>
              </a:solidFill>
              <a:latin typeface="方正兰亭黑简体" panose="02000000000000000000" pitchFamily="2" charset="-122"/>
              <a:ea typeface="方正兰亭黑简体" panose="02000000000000000000" pitchFamily="2" charset="-122"/>
            </a:endParaRPr>
          </a:p>
          <a:p>
            <a:pPr marL="685800" lvl="1" indent="-228600">
              <a:lnSpc>
                <a:spcPct val="150000"/>
              </a:lnSpc>
              <a:spcBef>
                <a:spcPts val="1000"/>
              </a:spcBef>
              <a:buFont typeface="Arial" panose="020B0604020202020204" pitchFamily="34" charset="0"/>
              <a:buChar char="•"/>
              <a:defRPr/>
            </a:pPr>
            <a:r>
              <a:rPr lang="zh-CN" altLang="en-US" sz="2400" dirty="0">
                <a:solidFill>
                  <a:prstClr val="white"/>
                </a:solidFill>
                <a:latin typeface="方正兰亭黑简体" panose="02000000000000000000" pitchFamily="2" charset="-122"/>
                <a:ea typeface="方正兰亭黑简体" panose="02000000000000000000" pitchFamily="2" charset="-122"/>
              </a:rPr>
              <a:t>物资准备</a:t>
            </a:r>
            <a:endParaRPr lang="en-US" altLang="zh-CN" sz="2400" dirty="0">
              <a:solidFill>
                <a:prstClr val="white"/>
              </a:solidFill>
              <a:latin typeface="方正兰亭黑简体" panose="02000000000000000000" pitchFamily="2" charset="-122"/>
              <a:ea typeface="方正兰亭黑简体" panose="02000000000000000000" pitchFamily="2" charset="-122"/>
            </a:endParaRPr>
          </a:p>
          <a:p>
            <a:pPr marL="685800" lvl="1" indent="-228600">
              <a:lnSpc>
                <a:spcPct val="150000"/>
              </a:lnSpc>
              <a:spcBef>
                <a:spcPts val="1000"/>
              </a:spcBef>
              <a:buFont typeface="Arial" panose="020B0604020202020204" pitchFamily="34" charset="0"/>
              <a:buChar char="•"/>
              <a:defRPr/>
            </a:pPr>
            <a:r>
              <a:rPr lang="zh-CN" altLang="en-US" sz="2400" dirty="0">
                <a:solidFill>
                  <a:prstClr val="white"/>
                </a:solidFill>
                <a:latin typeface="方正兰亭黑简体" panose="02000000000000000000" pitchFamily="2" charset="-122"/>
                <a:ea typeface="方正兰亭黑简体" panose="02000000000000000000" pitchFamily="2" charset="-122"/>
              </a:rPr>
              <a:t>人才反馈</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Tree>
    <p:extLst>
      <p:ext uri="{BB962C8B-B14F-4D97-AF65-F5344CB8AC3E}">
        <p14:creationId xmlns:p14="http://schemas.microsoft.com/office/powerpoint/2010/main" val="7297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a:latin typeface="方正兰亭粗黑简体" panose="02000000000000000000" pitchFamily="2" charset="-122"/>
                <a:ea typeface="方正兰亭粗黑简体" panose="02000000000000000000" pitchFamily="2" charset="-122"/>
              </a:rPr>
              <a:t>目录</a:t>
            </a:r>
          </a:p>
        </p:txBody>
      </p:sp>
      <p:sp>
        <p:nvSpPr>
          <p:cNvPr id="2" name="内容占位符 2">
            <a:extLst>
              <a:ext uri="{FF2B5EF4-FFF2-40B4-BE49-F238E27FC236}">
                <a16:creationId xmlns:a16="http://schemas.microsoft.com/office/drawing/2014/main" id="{872EEB54-DA11-3815-5F2D-4360BD5D155C}"/>
              </a:ext>
            </a:extLst>
          </p:cNvPr>
          <p:cNvSpPr txBox="1">
            <a:spLocks/>
          </p:cNvSpPr>
          <p:nvPr/>
        </p:nvSpPr>
        <p:spPr>
          <a:xfrm>
            <a:off x="838199" y="1825625"/>
            <a:ext cx="948641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2000" dirty="0">
              <a:latin typeface="方正兰亭黑简体" panose="02000000000000000000" pitchFamily="2" charset="-122"/>
              <a:ea typeface="方正兰亭黑简体" panose="02000000000000000000" pitchFamily="2" charset="-122"/>
            </a:endParaRPr>
          </a:p>
        </p:txBody>
      </p:sp>
      <p:sp>
        <p:nvSpPr>
          <p:cNvPr id="3" name="内容占位符 2">
            <a:extLst>
              <a:ext uri="{FF2B5EF4-FFF2-40B4-BE49-F238E27FC236}">
                <a16:creationId xmlns:a16="http://schemas.microsoft.com/office/drawing/2014/main" id="{8E3094B2-7AA5-2195-F331-37B6243CB6E0}"/>
              </a:ext>
            </a:extLst>
          </p:cNvPr>
          <p:cNvSpPr txBox="1">
            <a:spLocks/>
          </p:cNvSpPr>
          <p:nvPr/>
        </p:nvSpPr>
        <p:spPr>
          <a:xfrm>
            <a:off x="838199" y="1825625"/>
            <a:ext cx="408104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dirty="0">
                <a:latin typeface="方正兰亭黑简体" panose="02000000000000000000" pitchFamily="2" charset="-122"/>
                <a:ea typeface="方正兰亭黑简体" panose="02000000000000000000" pitchFamily="2" charset="-122"/>
              </a:rPr>
              <a:t>Part 1 </a:t>
            </a:r>
            <a:r>
              <a:rPr lang="zh-CN" altLang="en-US" dirty="0">
                <a:latin typeface="方正兰亭黑简体" panose="02000000000000000000" pitchFamily="2" charset="-122"/>
                <a:ea typeface="方正兰亭黑简体" panose="02000000000000000000" pitchFamily="2" charset="-122"/>
              </a:rPr>
              <a:t>赛事简介</a:t>
            </a:r>
            <a:endParaRPr lang="en-US" altLang="zh-CN" sz="2400" dirty="0">
              <a:latin typeface="方正兰亭黑简体" panose="02000000000000000000" pitchFamily="2" charset="-122"/>
              <a:ea typeface="方正兰亭黑简体" panose="02000000000000000000" pitchFamily="2" charset="-122"/>
            </a:endParaRPr>
          </a:p>
          <a:p>
            <a:pPr>
              <a:lnSpc>
                <a:spcPct val="150000"/>
              </a:lnSpc>
            </a:pPr>
            <a:r>
              <a:rPr lang="en-US" altLang="zh-CN" dirty="0">
                <a:latin typeface="方正兰亭黑简体" panose="02000000000000000000" pitchFamily="2" charset="-122"/>
                <a:ea typeface="方正兰亭黑简体" panose="02000000000000000000" pitchFamily="2" charset="-122"/>
              </a:rPr>
              <a:t>Part 2 </a:t>
            </a:r>
            <a:r>
              <a:rPr lang="zh-CN" altLang="en-US" dirty="0">
                <a:latin typeface="方正兰亭黑简体" panose="02000000000000000000" pitchFamily="2" charset="-122"/>
                <a:ea typeface="方正兰亭黑简体" panose="02000000000000000000" pitchFamily="2" charset="-122"/>
              </a:rPr>
              <a:t>比赛内容</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en-US" altLang="zh-CN" dirty="0">
                <a:latin typeface="方正兰亭黑简体" panose="02000000000000000000" pitchFamily="2" charset="-122"/>
                <a:ea typeface="方正兰亭黑简体" panose="02000000000000000000" pitchFamily="2" charset="-122"/>
              </a:rPr>
              <a:t>Part 3 </a:t>
            </a:r>
            <a:r>
              <a:rPr lang="zh-CN" altLang="en-US" dirty="0">
                <a:latin typeface="方正兰亭黑简体" panose="02000000000000000000" pitchFamily="2" charset="-122"/>
                <a:ea typeface="方正兰亭黑简体" panose="02000000000000000000" pitchFamily="2" charset="-122"/>
              </a:rPr>
              <a:t>管理</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en-US" altLang="zh-CN" dirty="0">
                <a:latin typeface="方正兰亭黑简体" panose="02000000000000000000" pitchFamily="2" charset="-122"/>
                <a:ea typeface="方正兰亭黑简体" panose="02000000000000000000" pitchFamily="2" charset="-122"/>
              </a:rPr>
              <a:t>Part 4 </a:t>
            </a:r>
            <a:r>
              <a:rPr lang="zh-CN" altLang="en-US" dirty="0">
                <a:latin typeface="方正兰亭黑简体" panose="02000000000000000000" pitchFamily="2" charset="-122"/>
                <a:ea typeface="方正兰亭黑简体" panose="02000000000000000000" pitchFamily="2" charset="-122"/>
              </a:rPr>
              <a:t>宣发</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en-US" altLang="zh-CN" dirty="0">
                <a:latin typeface="方正兰亭黑简体" panose="02000000000000000000" pitchFamily="2" charset="-122"/>
                <a:ea typeface="方正兰亭黑简体" panose="02000000000000000000" pitchFamily="2" charset="-122"/>
              </a:rPr>
              <a:t>Part 5 </a:t>
            </a:r>
            <a:r>
              <a:rPr lang="zh-CN" altLang="en-US" dirty="0">
                <a:latin typeface="方正兰亭黑简体" panose="02000000000000000000" pitchFamily="2" charset="-122"/>
                <a:ea typeface="方正兰亭黑简体" panose="02000000000000000000" pitchFamily="2" charset="-122"/>
              </a:rPr>
              <a:t>建议</a:t>
            </a:r>
            <a:endParaRPr lang="en-US" altLang="zh-CN" dirty="0">
              <a:latin typeface="方正兰亭黑简体" panose="02000000000000000000" pitchFamily="2" charset="-122"/>
              <a:ea typeface="方正兰亭黑简体" panose="02000000000000000000"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进度</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462088"/>
            <a:ext cx="10515600" cy="723265"/>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管理内容</a:t>
            </a:r>
            <a:r>
              <a:rPr lang="en-US" altLang="zh-CN" dirty="0">
                <a:effectLst/>
                <a:latin typeface="方正兰亭黑简体" panose="02000000000000000000" pitchFamily="2" charset="-122"/>
                <a:ea typeface="方正兰亭黑简体" panose="02000000000000000000" pitchFamily="2" charset="-122"/>
              </a:rPr>
              <a:t>——</a:t>
            </a:r>
            <a:r>
              <a:rPr lang="zh-CN" altLang="en-US" dirty="0">
                <a:effectLst/>
                <a:latin typeface="方正兰亭黑简体" panose="02000000000000000000" pitchFamily="2" charset="-122"/>
                <a:ea typeface="方正兰亭黑简体" panose="02000000000000000000" pitchFamily="2" charset="-122"/>
              </a:rPr>
              <a:t>时间划分：</a:t>
            </a: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graphicFrame>
        <p:nvGraphicFramePr>
          <p:cNvPr id="5" name="图示 4">
            <a:extLst>
              <a:ext uri="{FF2B5EF4-FFF2-40B4-BE49-F238E27FC236}">
                <a16:creationId xmlns:a16="http://schemas.microsoft.com/office/drawing/2014/main" id="{91B602AB-C553-148D-15FD-222C58B7E1AA}"/>
              </a:ext>
            </a:extLst>
          </p:cNvPr>
          <p:cNvGraphicFramePr/>
          <p:nvPr>
            <p:extLst>
              <p:ext uri="{D42A27DB-BD31-4B8C-83A1-F6EECF244321}">
                <p14:modId xmlns:p14="http://schemas.microsoft.com/office/powerpoint/2010/main" val="2608330244"/>
              </p:ext>
            </p:extLst>
          </p:nvPr>
        </p:nvGraphicFramePr>
        <p:xfrm>
          <a:off x="1638419" y="2185353"/>
          <a:ext cx="8854440" cy="3998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21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财务</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462088"/>
            <a:ext cx="10515600" cy="4869264"/>
          </a:xfrm>
        </p:spPr>
        <p:txBody>
          <a:bodyPr>
            <a:normAutofit/>
          </a:bodyPr>
          <a:lstStyle/>
          <a:p>
            <a:pPr>
              <a:lnSpc>
                <a:spcPct val="150000"/>
              </a:lnSpc>
            </a:pPr>
            <a:r>
              <a:rPr lang="zh-CN" altLang="en-US" dirty="0">
                <a:ea typeface="方正兰亭黑简体" panose="02000000000000000000" pitchFamily="2" charset="-122"/>
              </a:rPr>
              <a:t>原则：责任自负</a:t>
            </a:r>
            <a:endParaRPr lang="en-US" altLang="zh-CN" dirty="0">
              <a:ea typeface="方正兰亭黑简体" panose="02000000000000000000" pitchFamily="2" charset="-122"/>
            </a:endParaRPr>
          </a:p>
          <a:p>
            <a:pPr>
              <a:lnSpc>
                <a:spcPct val="150000"/>
              </a:lnSpc>
            </a:pPr>
            <a:r>
              <a:rPr lang="zh-CN" altLang="en-US" dirty="0">
                <a:ea typeface="方正兰亭黑简体" panose="02000000000000000000" pitchFamily="2" charset="-122"/>
              </a:rPr>
              <a:t>要点：</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财务报销规范的合理的文档说明</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全方位的财务报销流程宣传（培训、小项管、参赛群）</a:t>
            </a:r>
            <a:endParaRPr lang="en-US" altLang="zh-CN" dirty="0">
              <a:ea typeface="方正兰亭黑简体" panose="02000000000000000000" pitchFamily="2" charset="-122"/>
            </a:endParaRPr>
          </a:p>
          <a:p>
            <a:pPr lvl="1">
              <a:lnSpc>
                <a:spcPct val="150000"/>
              </a:lnSpc>
            </a:pPr>
            <a:r>
              <a:rPr lang="zh-CN" altLang="en-US" dirty="0">
                <a:ea typeface="方正兰亭黑简体" panose="02000000000000000000" pitchFamily="2" charset="-122"/>
              </a:rPr>
              <a:t>合理的财务流程工具（如共享文档）</a:t>
            </a:r>
            <a:endParaRPr lang="en-US" altLang="zh-CN" dirty="0">
              <a:ea typeface="方正兰亭黑简体" panose="02000000000000000000" pitchFamily="2" charset="-122"/>
            </a:endParaRPr>
          </a:p>
          <a:p>
            <a:pPr lvl="1">
              <a:lnSpc>
                <a:spcPct val="150000"/>
              </a:lnSpc>
            </a:pPr>
            <a:endParaRPr lang="zh-CN" altLang="en-US" sz="2000" dirty="0">
              <a:effectLst/>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Tree>
    <p:extLst>
      <p:ext uri="{BB962C8B-B14F-4D97-AF65-F5344CB8AC3E}">
        <p14:creationId xmlns:p14="http://schemas.microsoft.com/office/powerpoint/2010/main" val="106041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招新</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862137"/>
            <a:ext cx="10515600" cy="2796411"/>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第一批招新：</a:t>
            </a:r>
            <a:r>
              <a:rPr lang="en-US" altLang="zh-CN" dirty="0">
                <a:latin typeface="方正兰亭黑简体" panose="02000000000000000000" pitchFamily="2" charset="-122"/>
                <a:ea typeface="方正兰亭黑简体" panose="02000000000000000000" pitchFamily="2" charset="-122"/>
              </a:rPr>
              <a:t>9</a:t>
            </a:r>
            <a:r>
              <a:rPr lang="zh-CN" altLang="en-US" dirty="0">
                <a:latin typeface="方正兰亭黑简体" panose="02000000000000000000" pitchFamily="2" charset="-122"/>
                <a:ea typeface="方正兰亭黑简体" panose="02000000000000000000" pitchFamily="2" charset="-122"/>
              </a:rPr>
              <a:t>月份</a:t>
            </a:r>
            <a:endParaRPr lang="en-US" altLang="zh-CN" dirty="0">
              <a:latin typeface="方正兰亭黑简体" panose="02000000000000000000" pitchFamily="2" charset="-122"/>
              <a:ea typeface="方正兰亭黑简体" panose="02000000000000000000" pitchFamily="2" charset="-122"/>
            </a:endParaRPr>
          </a:p>
          <a:p>
            <a:pPr>
              <a:lnSpc>
                <a:spcPct val="150000"/>
              </a:lnSpc>
            </a:pPr>
            <a:r>
              <a:rPr lang="zh-CN" altLang="en-US" dirty="0">
                <a:effectLst/>
                <a:latin typeface="方正兰亭黑简体" panose="02000000000000000000" pitchFamily="2" charset="-122"/>
                <a:ea typeface="方正兰亭黑简体" panose="02000000000000000000" pitchFamily="2" charset="-122"/>
              </a:rPr>
              <a:t>第二批招新（校内赛招新）：</a:t>
            </a:r>
            <a:r>
              <a:rPr lang="en-US" altLang="zh-CN" dirty="0">
                <a:effectLst/>
                <a:latin typeface="方正兰亭黑简体" panose="02000000000000000000" pitchFamily="2" charset="-122"/>
                <a:ea typeface="方正兰亭黑简体" panose="02000000000000000000" pitchFamily="2" charset="-122"/>
              </a:rPr>
              <a:t>11</a:t>
            </a:r>
            <a:r>
              <a:rPr lang="zh-CN" altLang="en-US" dirty="0">
                <a:effectLst/>
                <a:latin typeface="方正兰亭黑简体" panose="02000000000000000000" pitchFamily="2" charset="-122"/>
                <a:ea typeface="方正兰亭黑简体" panose="02000000000000000000" pitchFamily="2" charset="-122"/>
              </a:rPr>
              <a:t>月份</a:t>
            </a: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Tree>
    <p:extLst>
      <p:ext uri="{BB962C8B-B14F-4D97-AF65-F5344CB8AC3E}">
        <p14:creationId xmlns:p14="http://schemas.microsoft.com/office/powerpoint/2010/main" val="3430177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sz="4400" dirty="0">
                <a:effectLst/>
                <a:latin typeface="方正兰亭黑简体" panose="02000000000000000000" pitchFamily="2" charset="-122"/>
                <a:ea typeface="方正兰亭黑简体" panose="02000000000000000000" pitchFamily="2" charset="-122"/>
              </a:rPr>
              <a:t>招新</a:t>
            </a:r>
            <a:endParaRPr lang="zh-CN" altLang="en-US" dirty="0">
              <a:latin typeface="方正兰亭粗黑简体" panose="02000000000000000000" pitchFamily="2" charset="-122"/>
              <a:ea typeface="方正兰亭粗黑简体" panose="02000000000000000000" pitchFamily="2" charset="-122"/>
            </a:endParaRPr>
          </a:p>
        </p:txBody>
      </p:sp>
      <p:sp>
        <p:nvSpPr>
          <p:cNvPr id="3" name="内容占位符 2"/>
          <p:cNvSpPr>
            <a:spLocks noGrp="1"/>
          </p:cNvSpPr>
          <p:nvPr>
            <p:ph idx="1"/>
          </p:nvPr>
        </p:nvSpPr>
        <p:spPr>
          <a:xfrm>
            <a:off x="838200" y="1862137"/>
            <a:ext cx="10515600" cy="2796411"/>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与非校内赛招新的区别：</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能够在比赛过程中提前发现能力强的人</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能够针对比赛情况在面试过程中针对性提问</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可能有直接进入车组工作的能力</a:t>
            </a: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Tree>
    <p:extLst>
      <p:ext uri="{BB962C8B-B14F-4D97-AF65-F5344CB8AC3E}">
        <p14:creationId xmlns:p14="http://schemas.microsoft.com/office/powerpoint/2010/main" val="39236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参赛队管理</a:t>
            </a:r>
            <a:r>
              <a:rPr lang="en-US" altLang="zh-CN" dirty="0">
                <a:latin typeface="方正兰亭粗黑简体" panose="02000000000000000000" pitchFamily="2" charset="-122"/>
                <a:ea typeface="方正兰亭粗黑简体" panose="02000000000000000000" pitchFamily="2" charset="-122"/>
              </a:rPr>
              <a:t>——</a:t>
            </a:r>
            <a:r>
              <a:rPr lang="zh-CN" altLang="en-US" dirty="0">
                <a:latin typeface="方正兰亭粗黑简体" panose="02000000000000000000" pitchFamily="2" charset="-122"/>
                <a:ea typeface="方正兰亭黑简体" panose="02000000000000000000" pitchFamily="2" charset="-122"/>
              </a:rPr>
              <a:t>人才识别</a:t>
            </a:r>
            <a:endParaRPr lang="zh-CN" altLang="en-US" dirty="0">
              <a:latin typeface="方正兰亭粗黑简体" panose="02000000000000000000" pitchFamily="2" charset="-122"/>
              <a:ea typeface="方正兰亭粗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rPr>
              <a:t>管理</a:t>
            </a:r>
          </a:p>
        </p:txBody>
      </p:sp>
      <p:sp>
        <p:nvSpPr>
          <p:cNvPr id="6" name="内容占位符 2">
            <a:extLst>
              <a:ext uri="{FF2B5EF4-FFF2-40B4-BE49-F238E27FC236}">
                <a16:creationId xmlns:a16="http://schemas.microsoft.com/office/drawing/2014/main" id="{038F12E3-96A7-F526-EF9C-63C43C4806EE}"/>
              </a:ext>
            </a:extLst>
          </p:cNvPr>
          <p:cNvSpPr txBox="1">
            <a:spLocks/>
          </p:cNvSpPr>
          <p:nvPr/>
        </p:nvSpPr>
        <p:spPr>
          <a:xfrm>
            <a:off x="838200" y="1462088"/>
            <a:ext cx="10448925" cy="3824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方正兰亭黑简体" panose="02000000000000000000" pitchFamily="2" charset="-122"/>
                <a:ea typeface="方正兰亭黑简体" panose="02000000000000000000" pitchFamily="2" charset="-122"/>
              </a:rPr>
              <a:t>从四个维度中，对参赛队员进行评价</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sz="2800" dirty="0">
                <a:latin typeface="方正兰亭黑简体" panose="02000000000000000000" pitchFamily="2" charset="-122"/>
                <a:ea typeface="方正兰亭黑简体" panose="02000000000000000000" pitchFamily="2" charset="-122"/>
              </a:rPr>
              <a:t>技术</a:t>
            </a:r>
            <a:endParaRPr lang="en-US" altLang="zh-CN" sz="2800" dirty="0">
              <a:latin typeface="方正兰亭黑简体" panose="02000000000000000000" pitchFamily="2" charset="-122"/>
              <a:ea typeface="方正兰亭黑简体" panose="02000000000000000000" pitchFamily="2" charset="-122"/>
            </a:endParaRPr>
          </a:p>
          <a:p>
            <a:pPr lvl="1">
              <a:lnSpc>
                <a:spcPct val="150000"/>
              </a:lnSpc>
            </a:pPr>
            <a:r>
              <a:rPr lang="zh-CN" altLang="en-US" sz="2800" dirty="0">
                <a:latin typeface="方正兰亭黑简体" panose="02000000000000000000" pitchFamily="2" charset="-122"/>
                <a:ea typeface="方正兰亭黑简体" panose="02000000000000000000" pitchFamily="2" charset="-122"/>
              </a:rPr>
              <a:t>管理</a:t>
            </a:r>
            <a:endParaRPr lang="en-US" altLang="zh-CN" sz="2800" dirty="0">
              <a:latin typeface="方正兰亭黑简体" panose="02000000000000000000" pitchFamily="2" charset="-122"/>
              <a:ea typeface="方正兰亭黑简体" panose="02000000000000000000" pitchFamily="2" charset="-122"/>
            </a:endParaRPr>
          </a:p>
          <a:p>
            <a:pPr lvl="1">
              <a:lnSpc>
                <a:spcPct val="150000"/>
              </a:lnSpc>
            </a:pPr>
            <a:r>
              <a:rPr lang="zh-CN" altLang="en-US" sz="2800" dirty="0">
                <a:latin typeface="方正兰亭黑简体" panose="02000000000000000000" pitchFamily="2" charset="-122"/>
                <a:ea typeface="方正兰亭黑简体" panose="02000000000000000000" pitchFamily="2" charset="-122"/>
              </a:rPr>
              <a:t>责任心</a:t>
            </a:r>
            <a:r>
              <a:rPr lang="en-US" altLang="zh-CN" sz="2800" dirty="0">
                <a:latin typeface="方正兰亭黑简体" panose="02000000000000000000" pitchFamily="2" charset="-122"/>
                <a:ea typeface="方正兰亭黑简体" panose="02000000000000000000" pitchFamily="2" charset="-122"/>
              </a:rPr>
              <a:t>	</a:t>
            </a:r>
          </a:p>
          <a:p>
            <a:pPr lvl="1">
              <a:lnSpc>
                <a:spcPct val="150000"/>
              </a:lnSpc>
            </a:pPr>
            <a:r>
              <a:rPr lang="zh-CN" altLang="en-US" sz="2800" dirty="0">
                <a:latin typeface="方正兰亭黑简体" panose="02000000000000000000" pitchFamily="2" charset="-122"/>
                <a:ea typeface="方正兰亭黑简体" panose="02000000000000000000" pitchFamily="2" charset="-122"/>
              </a:rPr>
              <a:t>热情</a:t>
            </a:r>
            <a:endParaRPr lang="en-US" altLang="zh-CN" sz="2800" dirty="0">
              <a:latin typeface="方正兰亭黑简体" panose="02000000000000000000" pitchFamily="2" charset="-122"/>
              <a:ea typeface="方正兰亭黑简体" panose="02000000000000000000" pitchFamily="2" charset="-122"/>
            </a:endParaRPr>
          </a:p>
          <a:p>
            <a:pPr>
              <a:lnSpc>
                <a:spcPct val="150000"/>
              </a:lnSpc>
            </a:pPr>
            <a:endParaRPr lang="en-US" altLang="zh-CN" sz="3200" dirty="0">
              <a:latin typeface="方正兰亭黑简体" panose="02000000000000000000" pitchFamily="2" charset="-122"/>
              <a:ea typeface="方正兰亭黑简体" panose="02000000000000000000" pitchFamily="2" charset="-122"/>
            </a:endParaRPr>
          </a:p>
        </p:txBody>
      </p:sp>
    </p:spTree>
    <p:extLst>
      <p:ext uri="{BB962C8B-B14F-4D97-AF65-F5344CB8AC3E}">
        <p14:creationId xmlns:p14="http://schemas.microsoft.com/office/powerpoint/2010/main" val="1592756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B5DC75-5E58-BB61-31D5-AC6F25B7B6D4}"/>
              </a:ext>
            </a:extLst>
          </p:cNvPr>
          <p:cNvSpPr txBox="1"/>
          <p:nvPr/>
        </p:nvSpPr>
        <p:spPr>
          <a:xfrm>
            <a:off x="2294164" y="2610685"/>
            <a:ext cx="7603672" cy="124226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4400" dirty="0">
                <a:solidFill>
                  <a:srgbClr val="87D1F5"/>
                </a:solidFill>
                <a:effectLst/>
                <a:latin typeface="FZLanTingHeiS-B-GB" panose="02000000000000000000" pitchFamily="2" charset="-122"/>
                <a:ea typeface="FZLanTingHeiS-B-GB" panose="02000000000000000000" pitchFamily="2" charset="-122"/>
              </a:rPr>
              <a:t>Part </a:t>
            </a:r>
            <a:r>
              <a:rPr lang="en-US" altLang="zh-CN" sz="4400" dirty="0">
                <a:solidFill>
                  <a:srgbClr val="87D1F5"/>
                </a:solidFill>
                <a:latin typeface="FZLanTingHeiS-B-GB" panose="02000000000000000000" pitchFamily="2" charset="-122"/>
                <a:ea typeface="FZLanTingHeiS-B-GB" panose="02000000000000000000" pitchFamily="2" charset="-122"/>
              </a:rPr>
              <a:t>4</a:t>
            </a:r>
            <a:r>
              <a:rPr lang="en-US" altLang="zh-CN" sz="4400" dirty="0">
                <a:solidFill>
                  <a:srgbClr val="87D1F5"/>
                </a:solidFill>
                <a:effectLst/>
                <a:latin typeface="FZLanTingHeiS-B-GB" panose="02000000000000000000" pitchFamily="2" charset="-122"/>
                <a:ea typeface="FZLanTingHeiS-B-GB" panose="02000000000000000000" pitchFamily="2" charset="-122"/>
              </a:rPr>
              <a:t> </a:t>
            </a:r>
            <a:r>
              <a:rPr lang="zh-CN" altLang="en-US" sz="4400" dirty="0">
                <a:solidFill>
                  <a:srgbClr val="87D1F5"/>
                </a:solidFill>
                <a:effectLst/>
                <a:latin typeface="FZLanTingHeiS-B-GB" panose="02000000000000000000" pitchFamily="2" charset="-122"/>
                <a:ea typeface="FZLanTingHeiS-B-GB" panose="02000000000000000000" pitchFamily="2" charset="-122"/>
              </a:rPr>
              <a:t>宣发</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83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06141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赛前宣传</a:t>
            </a:r>
          </a:p>
        </p:txBody>
      </p:sp>
      <p:sp>
        <p:nvSpPr>
          <p:cNvPr id="3" name="内容占位符 2"/>
          <p:cNvSpPr>
            <a:spLocks noGrp="1"/>
          </p:cNvSpPr>
          <p:nvPr>
            <p:ph idx="1"/>
          </p:nvPr>
        </p:nvSpPr>
        <p:spPr>
          <a:xfrm>
            <a:off x="838200" y="1825624"/>
            <a:ext cx="10515600" cy="4676775"/>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宣传内容</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规则有趣、技术含量、</a:t>
            </a:r>
            <a:r>
              <a:rPr lang="en-US" altLang="zh-CN" dirty="0">
                <a:latin typeface="方正兰亭黑简体" panose="02000000000000000000" pitchFamily="2" charset="-122"/>
                <a:ea typeface="方正兰亭黑简体" panose="02000000000000000000" pitchFamily="2" charset="-122"/>
              </a:rPr>
              <a:t>RM</a:t>
            </a:r>
            <a:r>
              <a:rPr lang="zh-CN" altLang="en-US" dirty="0">
                <a:latin typeface="方正兰亭黑简体" panose="02000000000000000000" pitchFamily="2" charset="-122"/>
                <a:ea typeface="方正兰亭黑简体" panose="02000000000000000000" pitchFamily="2" charset="-122"/>
              </a:rPr>
              <a:t>特色、丰厚奖励</a:t>
            </a:r>
          </a:p>
          <a:p>
            <a:pPr>
              <a:lnSpc>
                <a:spcPct val="150000"/>
              </a:lnSpc>
            </a:pPr>
            <a:r>
              <a:rPr lang="zh-CN" altLang="en-US" dirty="0">
                <a:effectLst/>
                <a:latin typeface="方正兰亭黑简体" panose="02000000000000000000" pitchFamily="2" charset="-122"/>
                <a:ea typeface="方正兰亭黑简体" panose="02000000000000000000" pitchFamily="2" charset="-122"/>
              </a:rPr>
              <a:t>宣传方式</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校园喷绘、公众号推送（校级平台公众号为主）、宣传海报、宣讲会</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r>
              <a:rPr lang="zh-CN" altLang="en-US" b="1" dirty="0">
                <a:latin typeface="方正兰亭黑简体" panose="02000000000000000000" pitchFamily="2" charset="-122"/>
                <a:ea typeface="方正兰亭黑简体" panose="02000000000000000000" pitchFamily="2" charset="-122"/>
              </a:rPr>
              <a:t>宣传时机</a:t>
            </a:r>
            <a:endParaRPr lang="en-US" altLang="zh-CN" b="1"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考虑新生入学、新生军训、新生开学等大流量时间</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注意其他比赛宣传的影响</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Tree>
    <p:extLst>
      <p:ext uri="{BB962C8B-B14F-4D97-AF65-F5344CB8AC3E}">
        <p14:creationId xmlns:p14="http://schemas.microsoft.com/office/powerpoint/2010/main" val="3698693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赛前宣传</a:t>
            </a:r>
          </a:p>
        </p:txBody>
      </p:sp>
      <p:sp>
        <p:nvSpPr>
          <p:cNvPr id="3" name="内容占位符 2"/>
          <p:cNvSpPr>
            <a:spLocks noGrp="1"/>
          </p:cNvSpPr>
          <p:nvPr>
            <p:ph idx="1"/>
          </p:nvPr>
        </p:nvSpPr>
        <p:spPr>
          <a:xfrm>
            <a:off x="838200" y="1825625"/>
            <a:ext cx="10515600" cy="2369185"/>
          </a:xfrm>
        </p:spPr>
        <p:txBody>
          <a:bodyPr>
            <a:normAutofit/>
          </a:bodyPr>
          <a:lstStyle/>
          <a:p>
            <a:pPr>
              <a:lnSpc>
                <a:spcPct val="150000"/>
              </a:lnSpc>
            </a:pPr>
            <a:r>
              <a:rPr lang="zh-CN" altLang="en-US" dirty="0">
                <a:ea typeface="方正兰亭黑简体" panose="02000000000000000000" pitchFamily="2" charset="-122"/>
              </a:rPr>
              <a:t>宣传内容</a:t>
            </a:r>
            <a:r>
              <a:rPr lang="zh-CN" altLang="en-US" b="1" dirty="0">
                <a:ea typeface="方正兰亭黑简体" panose="02000000000000000000" pitchFamily="2" charset="-122"/>
              </a:rPr>
              <a:t>详实！</a:t>
            </a:r>
            <a:endParaRPr lang="en-US" altLang="zh-CN" dirty="0">
              <a:ea typeface="方正兰亭黑简体" panose="02000000000000000000" pitchFamily="2" charset="-122"/>
            </a:endParaRPr>
          </a:p>
          <a:p>
            <a:pPr>
              <a:lnSpc>
                <a:spcPct val="150000"/>
              </a:lnSpc>
            </a:pPr>
            <a:r>
              <a:rPr lang="zh-CN" altLang="en-US" dirty="0">
                <a:ea typeface="方正兰亭黑简体" panose="02000000000000000000" pitchFamily="2" charset="-122"/>
              </a:rPr>
              <a:t>推广渠道</a:t>
            </a:r>
            <a:r>
              <a:rPr lang="zh-CN" altLang="en-US" b="1" dirty="0">
                <a:ea typeface="方正兰亭黑简体" panose="02000000000000000000" pitchFamily="2" charset="-122"/>
              </a:rPr>
              <a:t>丰富！</a:t>
            </a:r>
            <a:endParaRPr lang="en-US" altLang="zh-CN" b="1" dirty="0">
              <a:ea typeface="方正兰亭黑简体" panose="02000000000000000000" pitchFamily="2" charset="-122"/>
            </a:endParaRPr>
          </a:p>
          <a:p>
            <a:pPr>
              <a:lnSpc>
                <a:spcPct val="150000"/>
              </a:lnSpc>
            </a:pPr>
            <a:r>
              <a:rPr lang="zh-CN" altLang="en-US" dirty="0">
                <a:ea typeface="方正兰亭黑简体" panose="02000000000000000000" pitchFamily="2" charset="-122"/>
              </a:rPr>
              <a:t>宣传时间、报名时间</a:t>
            </a:r>
            <a:r>
              <a:rPr lang="zh-CN" altLang="en-US" b="1" dirty="0">
                <a:ea typeface="方正兰亭黑简体" panose="02000000000000000000" pitchFamily="2" charset="-122"/>
              </a:rPr>
              <a:t>尽早！</a:t>
            </a:r>
            <a:endParaRPr lang="en-US" altLang="zh-CN" dirty="0">
              <a:ea typeface="方正兰亭黑简体" panose="02000000000000000000" pitchFamily="2" charset="-122"/>
            </a:endParaRPr>
          </a:p>
          <a:p>
            <a:pPr>
              <a:lnSpc>
                <a:spcPct val="150000"/>
              </a:lnSpc>
            </a:pPr>
            <a:endParaRPr lang="en-US" altLang="zh-CN" b="1" dirty="0">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grpSp>
        <p:nvGrpSpPr>
          <p:cNvPr id="10" name="组合 9">
            <a:extLst>
              <a:ext uri="{FF2B5EF4-FFF2-40B4-BE49-F238E27FC236}">
                <a16:creationId xmlns:a16="http://schemas.microsoft.com/office/drawing/2014/main" id="{37939D04-B0B0-82EA-DDBA-8341823831B6}"/>
              </a:ext>
            </a:extLst>
          </p:cNvPr>
          <p:cNvGrpSpPr/>
          <p:nvPr/>
        </p:nvGrpSpPr>
        <p:grpSpPr>
          <a:xfrm>
            <a:off x="402761" y="4489884"/>
            <a:ext cx="11386477" cy="1807687"/>
            <a:chOff x="1028775" y="4112694"/>
            <a:chExt cx="11386477" cy="1807687"/>
          </a:xfrm>
        </p:grpSpPr>
        <p:pic>
          <p:nvPicPr>
            <p:cNvPr id="5" name="图片 4">
              <a:extLst>
                <a:ext uri="{FF2B5EF4-FFF2-40B4-BE49-F238E27FC236}">
                  <a16:creationId xmlns:a16="http://schemas.microsoft.com/office/drawing/2014/main" id="{986C88A0-5503-39F4-97CA-AD205A4208B7}"/>
                </a:ext>
              </a:extLst>
            </p:cNvPr>
            <p:cNvPicPr>
              <a:picLocks noChangeAspect="1"/>
            </p:cNvPicPr>
            <p:nvPr/>
          </p:nvPicPr>
          <p:blipFill>
            <a:blip r:embed="rId3"/>
            <a:stretch>
              <a:fillRect/>
            </a:stretch>
          </p:blipFill>
          <p:spPr>
            <a:xfrm>
              <a:off x="3367747" y="4120381"/>
              <a:ext cx="1817881" cy="1800000"/>
            </a:xfrm>
            <a:prstGeom prst="rect">
              <a:avLst/>
            </a:prstGeom>
          </p:spPr>
        </p:pic>
        <p:pic>
          <p:nvPicPr>
            <p:cNvPr id="6" name="图片 5">
              <a:extLst>
                <a:ext uri="{FF2B5EF4-FFF2-40B4-BE49-F238E27FC236}">
                  <a16:creationId xmlns:a16="http://schemas.microsoft.com/office/drawing/2014/main" id="{208B58D5-D3FF-6E82-90CB-73BEE13DCCBF}"/>
                </a:ext>
              </a:extLst>
            </p:cNvPr>
            <p:cNvPicPr>
              <a:picLocks noChangeAspect="1"/>
            </p:cNvPicPr>
            <p:nvPr/>
          </p:nvPicPr>
          <p:blipFill>
            <a:blip r:embed="rId4"/>
            <a:stretch>
              <a:fillRect/>
            </a:stretch>
          </p:blipFill>
          <p:spPr>
            <a:xfrm>
              <a:off x="10545799" y="4112694"/>
              <a:ext cx="1869453" cy="1800000"/>
            </a:xfrm>
            <a:prstGeom prst="rect">
              <a:avLst/>
            </a:prstGeom>
          </p:spPr>
        </p:pic>
        <p:pic>
          <p:nvPicPr>
            <p:cNvPr id="7" name="图片 6">
              <a:extLst>
                <a:ext uri="{FF2B5EF4-FFF2-40B4-BE49-F238E27FC236}">
                  <a16:creationId xmlns:a16="http://schemas.microsoft.com/office/drawing/2014/main" id="{F924E00D-DC27-C9C9-D4E3-10DBD797E36E}"/>
                </a:ext>
              </a:extLst>
            </p:cNvPr>
            <p:cNvPicPr>
              <a:picLocks noChangeAspect="1"/>
            </p:cNvPicPr>
            <p:nvPr/>
          </p:nvPicPr>
          <p:blipFill>
            <a:blip r:embed="rId5"/>
            <a:stretch>
              <a:fillRect/>
            </a:stretch>
          </p:blipFill>
          <p:spPr>
            <a:xfrm>
              <a:off x="1028775" y="4120381"/>
              <a:ext cx="1852597" cy="1800000"/>
            </a:xfrm>
            <a:prstGeom prst="rect">
              <a:avLst/>
            </a:prstGeom>
          </p:spPr>
        </p:pic>
        <p:pic>
          <p:nvPicPr>
            <p:cNvPr id="8" name="图片 7">
              <a:extLst>
                <a:ext uri="{FF2B5EF4-FFF2-40B4-BE49-F238E27FC236}">
                  <a16:creationId xmlns:a16="http://schemas.microsoft.com/office/drawing/2014/main" id="{CAC13707-7EE1-6663-6386-43B99CE77166}"/>
                </a:ext>
              </a:extLst>
            </p:cNvPr>
            <p:cNvPicPr>
              <a:picLocks noChangeAspect="1"/>
            </p:cNvPicPr>
            <p:nvPr/>
          </p:nvPicPr>
          <p:blipFill>
            <a:blip r:embed="rId6"/>
            <a:stretch>
              <a:fillRect/>
            </a:stretch>
          </p:blipFill>
          <p:spPr>
            <a:xfrm>
              <a:off x="8108901" y="4120381"/>
              <a:ext cx="1956794" cy="1800000"/>
            </a:xfrm>
            <a:prstGeom prst="rect">
              <a:avLst/>
            </a:prstGeom>
          </p:spPr>
        </p:pic>
        <p:pic>
          <p:nvPicPr>
            <p:cNvPr id="9" name="图片 8">
              <a:extLst>
                <a:ext uri="{FF2B5EF4-FFF2-40B4-BE49-F238E27FC236}">
                  <a16:creationId xmlns:a16="http://schemas.microsoft.com/office/drawing/2014/main" id="{F02D499B-B8CB-2588-F461-60909C6F075A}"/>
                </a:ext>
              </a:extLst>
            </p:cNvPr>
            <p:cNvPicPr>
              <a:picLocks noChangeAspect="1"/>
            </p:cNvPicPr>
            <p:nvPr/>
          </p:nvPicPr>
          <p:blipFill>
            <a:blip r:embed="rId7"/>
            <a:stretch>
              <a:fillRect/>
            </a:stretch>
          </p:blipFill>
          <p:spPr>
            <a:xfrm>
              <a:off x="5672003" y="4112694"/>
              <a:ext cx="1950523" cy="1800000"/>
            </a:xfrm>
            <a:prstGeom prst="rect">
              <a:avLst/>
            </a:prstGeom>
          </p:spPr>
        </p:pic>
      </p:grpSp>
    </p:spTree>
    <p:extLst>
      <p:ext uri="{BB962C8B-B14F-4D97-AF65-F5344CB8AC3E}">
        <p14:creationId xmlns:p14="http://schemas.microsoft.com/office/powerpoint/2010/main" val="290661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报名动员</a:t>
            </a:r>
          </a:p>
        </p:txBody>
      </p:sp>
      <p:sp>
        <p:nvSpPr>
          <p:cNvPr id="3" name="内容占位符 2"/>
          <p:cNvSpPr>
            <a:spLocks noGrp="1"/>
          </p:cNvSpPr>
          <p:nvPr>
            <p:ph idx="1"/>
          </p:nvPr>
        </p:nvSpPr>
        <p:spPr>
          <a:xfrm>
            <a:off x="838200" y="2226019"/>
            <a:ext cx="10515600" cy="1114081"/>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比赛人数不够？</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
        <p:nvSpPr>
          <p:cNvPr id="5" name="内容占位符 2">
            <a:extLst>
              <a:ext uri="{FF2B5EF4-FFF2-40B4-BE49-F238E27FC236}">
                <a16:creationId xmlns:a16="http://schemas.microsoft.com/office/drawing/2014/main" id="{F9D2CB51-5069-5631-29C0-1D642FD1C581}"/>
              </a:ext>
            </a:extLst>
          </p:cNvPr>
          <p:cNvSpPr txBox="1">
            <a:spLocks/>
          </p:cNvSpPr>
          <p:nvPr/>
        </p:nvSpPr>
        <p:spPr>
          <a:xfrm>
            <a:off x="838200" y="3546990"/>
            <a:ext cx="10515600" cy="1114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4000" b="1" dirty="0">
                <a:latin typeface="方正兰亭黑简体" panose="02000000000000000000" pitchFamily="2" charset="-122"/>
                <a:ea typeface="方正兰亭黑简体" panose="02000000000000000000" pitchFamily="2" charset="-122"/>
              </a:rPr>
              <a:t>报名动员！</a:t>
            </a:r>
            <a:endParaRPr lang="en-US" altLang="zh-CN" sz="4000" b="1" dirty="0">
              <a:latin typeface="方正兰亭黑简体" panose="02000000000000000000" pitchFamily="2" charset="-122"/>
              <a:ea typeface="方正兰亭黑简体" panose="02000000000000000000" pitchFamily="2" charset="-122"/>
            </a:endParaRPr>
          </a:p>
        </p:txBody>
      </p:sp>
    </p:spTree>
    <p:extLst>
      <p:ext uri="{BB962C8B-B14F-4D97-AF65-F5344CB8AC3E}">
        <p14:creationId xmlns:p14="http://schemas.microsoft.com/office/powerpoint/2010/main" val="68273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报名动员</a:t>
            </a:r>
          </a:p>
        </p:txBody>
      </p:sp>
      <p:sp>
        <p:nvSpPr>
          <p:cNvPr id="3" name="内容占位符 2"/>
          <p:cNvSpPr>
            <a:spLocks noGrp="1"/>
          </p:cNvSpPr>
          <p:nvPr>
            <p:ph idx="1"/>
          </p:nvPr>
        </p:nvSpPr>
        <p:spPr>
          <a:xfrm>
            <a:off x="838200" y="2226019"/>
            <a:ext cx="10515600" cy="2832120"/>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影响参加比赛的因素：</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兴趣不足</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社恐</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没信心</a:t>
            </a:r>
            <a:endParaRPr lang="en-US" altLang="zh-CN"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Tree>
    <p:extLst>
      <p:ext uri="{BB962C8B-B14F-4D97-AF65-F5344CB8AC3E}">
        <p14:creationId xmlns:p14="http://schemas.microsoft.com/office/powerpoint/2010/main" val="33249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B5DC75-5E58-BB61-31D5-AC6F25B7B6D4}"/>
              </a:ext>
            </a:extLst>
          </p:cNvPr>
          <p:cNvSpPr txBox="1"/>
          <p:nvPr/>
        </p:nvSpPr>
        <p:spPr>
          <a:xfrm>
            <a:off x="2294164" y="2610685"/>
            <a:ext cx="7603672" cy="124226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4400" dirty="0">
                <a:solidFill>
                  <a:srgbClr val="87D1F5"/>
                </a:solidFill>
                <a:effectLst/>
                <a:latin typeface="FZLanTingHeiS-B-GB" panose="02000000000000000000" pitchFamily="2" charset="-122"/>
                <a:ea typeface="FZLanTingHeiS-B-GB" panose="02000000000000000000" pitchFamily="2" charset="-122"/>
              </a:rPr>
              <a:t>Part 1 </a:t>
            </a:r>
            <a:r>
              <a:rPr lang="zh-CN" altLang="en-US" sz="4400" dirty="0">
                <a:solidFill>
                  <a:srgbClr val="87D1F5"/>
                </a:solidFill>
                <a:effectLst/>
                <a:latin typeface="FZLanTingHeiS-B-GB" panose="02000000000000000000" pitchFamily="2" charset="-122"/>
                <a:ea typeface="FZLanTingHeiS-B-GB" panose="02000000000000000000" pitchFamily="2" charset="-122"/>
              </a:rPr>
              <a:t>赛事简介</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83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79320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报名动员</a:t>
            </a:r>
          </a:p>
        </p:txBody>
      </p:sp>
      <p:sp>
        <p:nvSpPr>
          <p:cNvPr id="3" name="内容占位符 2"/>
          <p:cNvSpPr>
            <a:spLocks noGrp="1"/>
          </p:cNvSpPr>
          <p:nvPr>
            <p:ph idx="1"/>
          </p:nvPr>
        </p:nvSpPr>
        <p:spPr>
          <a:xfrm>
            <a:off x="838200" y="2156570"/>
            <a:ext cx="10515600" cy="3306682"/>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针对性处理：</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宣传比赛，拉拢人群，缘分看脸</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建立组队群，由组委会协助完成组队工作</a:t>
            </a:r>
          </a:p>
          <a:p>
            <a:pPr lvl="1">
              <a:lnSpc>
                <a:spcPct val="150000"/>
              </a:lnSpc>
            </a:pPr>
            <a:r>
              <a:rPr lang="zh-CN" altLang="en-US" dirty="0">
                <a:effectLst/>
                <a:latin typeface="方正兰亭黑简体" panose="02000000000000000000" pitchFamily="2" charset="-122"/>
                <a:ea typeface="方正兰亭黑简体" panose="02000000000000000000" pitchFamily="2" charset="-122"/>
              </a:rPr>
              <a:t>提前告知报名后存在技术培训和指导，参赛群中宣传比赛难度不大</a:t>
            </a: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Tree>
    <p:extLst>
      <p:ext uri="{BB962C8B-B14F-4D97-AF65-F5344CB8AC3E}">
        <p14:creationId xmlns:p14="http://schemas.microsoft.com/office/powerpoint/2010/main" val="4284671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赛中宣传</a:t>
            </a:r>
          </a:p>
        </p:txBody>
      </p:sp>
      <p:sp>
        <p:nvSpPr>
          <p:cNvPr id="3" name="内容占位符 2"/>
          <p:cNvSpPr>
            <a:spLocks noGrp="1"/>
          </p:cNvSpPr>
          <p:nvPr>
            <p:ph idx="1"/>
          </p:nvPr>
        </p:nvSpPr>
        <p:spPr>
          <a:xfrm>
            <a:off x="838200" y="1824299"/>
            <a:ext cx="10515600" cy="4033278"/>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规则讲解</a:t>
            </a:r>
          </a:p>
          <a:p>
            <a:pPr>
              <a:lnSpc>
                <a:spcPct val="150000"/>
              </a:lnSpc>
            </a:pPr>
            <a:r>
              <a:rPr lang="zh-CN" altLang="en-US" dirty="0">
                <a:effectLst/>
                <a:latin typeface="方正兰亭黑简体" panose="02000000000000000000" pitchFamily="2" charset="-122"/>
                <a:ea typeface="方正兰亭黑简体" panose="02000000000000000000" pitchFamily="2" charset="-122"/>
              </a:rPr>
              <a:t>技术讲解</a:t>
            </a:r>
          </a:p>
          <a:p>
            <a:pPr>
              <a:lnSpc>
                <a:spcPct val="150000"/>
              </a:lnSpc>
            </a:pPr>
            <a:r>
              <a:rPr lang="zh-CN" altLang="en-US" dirty="0">
                <a:effectLst/>
                <a:latin typeface="方正兰亭黑简体" panose="02000000000000000000" pitchFamily="2" charset="-122"/>
                <a:ea typeface="方正兰亭黑简体" panose="02000000000000000000" pitchFamily="2" charset="-122"/>
              </a:rPr>
              <a:t>优秀队伍反馈</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r>
              <a:rPr lang="zh-CN" altLang="en-US" dirty="0">
                <a:latin typeface="方正兰亭黑简体" panose="02000000000000000000" pitchFamily="2" charset="-122"/>
                <a:ea typeface="方正兰亭黑简体" panose="02000000000000000000" pitchFamily="2" charset="-122"/>
              </a:rPr>
              <a:t>比赛呈现</a:t>
            </a:r>
            <a:endParaRPr lang="zh-CN" altLang="en-US" dirty="0">
              <a:effectLst/>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5" name="图片 4">
            <a:extLst>
              <a:ext uri="{FF2B5EF4-FFF2-40B4-BE49-F238E27FC236}">
                <a16:creationId xmlns:a16="http://schemas.microsoft.com/office/drawing/2014/main" id="{FBD5D56E-AAF1-EB5B-29E6-077C8EDCDB4B}"/>
              </a:ext>
            </a:extLst>
          </p:cNvPr>
          <p:cNvPicPr>
            <a:picLocks noChangeAspect="1"/>
          </p:cNvPicPr>
          <p:nvPr/>
        </p:nvPicPr>
        <p:blipFill>
          <a:blip r:embed="rId3"/>
          <a:stretch>
            <a:fillRect/>
          </a:stretch>
        </p:blipFill>
        <p:spPr>
          <a:xfrm>
            <a:off x="3767886" y="1483148"/>
            <a:ext cx="3754268" cy="4917651"/>
          </a:xfrm>
          <a:prstGeom prst="rect">
            <a:avLst/>
          </a:prstGeom>
        </p:spPr>
      </p:pic>
      <p:pic>
        <p:nvPicPr>
          <p:cNvPr id="6" name="图片 5">
            <a:extLst>
              <a:ext uri="{FF2B5EF4-FFF2-40B4-BE49-F238E27FC236}">
                <a16:creationId xmlns:a16="http://schemas.microsoft.com/office/drawing/2014/main" id="{62DEF762-4489-D7FA-27A4-CF1472B1B364}"/>
              </a:ext>
            </a:extLst>
          </p:cNvPr>
          <p:cNvPicPr>
            <a:picLocks noChangeAspect="1"/>
          </p:cNvPicPr>
          <p:nvPr/>
        </p:nvPicPr>
        <p:blipFill>
          <a:blip r:embed="rId4"/>
          <a:stretch>
            <a:fillRect/>
          </a:stretch>
        </p:blipFill>
        <p:spPr>
          <a:xfrm>
            <a:off x="8157683" y="1271673"/>
            <a:ext cx="2644434" cy="2618422"/>
          </a:xfrm>
          <a:prstGeom prst="rect">
            <a:avLst/>
          </a:prstGeom>
        </p:spPr>
      </p:pic>
      <p:pic>
        <p:nvPicPr>
          <p:cNvPr id="8" name="图片 7">
            <a:extLst>
              <a:ext uri="{FF2B5EF4-FFF2-40B4-BE49-F238E27FC236}">
                <a16:creationId xmlns:a16="http://schemas.microsoft.com/office/drawing/2014/main" id="{D94BF39E-B127-1B15-CD00-1DF57806BCE8}"/>
              </a:ext>
            </a:extLst>
          </p:cNvPr>
          <p:cNvPicPr>
            <a:picLocks noChangeAspect="1"/>
          </p:cNvPicPr>
          <p:nvPr/>
        </p:nvPicPr>
        <p:blipFill>
          <a:blip r:embed="rId5"/>
          <a:stretch>
            <a:fillRect/>
          </a:stretch>
        </p:blipFill>
        <p:spPr>
          <a:xfrm>
            <a:off x="7802733" y="4215859"/>
            <a:ext cx="3954780" cy="2123683"/>
          </a:xfrm>
          <a:prstGeom prst="rect">
            <a:avLst/>
          </a:prstGeom>
        </p:spPr>
      </p:pic>
    </p:spTree>
    <p:extLst>
      <p:ext uri="{BB962C8B-B14F-4D97-AF65-F5344CB8AC3E}">
        <p14:creationId xmlns:p14="http://schemas.microsoft.com/office/powerpoint/2010/main" val="1608160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赛后宣传</a:t>
            </a:r>
          </a:p>
        </p:txBody>
      </p:sp>
      <p:sp>
        <p:nvSpPr>
          <p:cNvPr id="3" name="内容占位符 2"/>
          <p:cNvSpPr>
            <a:spLocks noGrp="1"/>
          </p:cNvSpPr>
          <p:nvPr>
            <p:ph idx="1"/>
          </p:nvPr>
        </p:nvSpPr>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比赛结果放送</a:t>
            </a:r>
          </a:p>
          <a:p>
            <a:pPr>
              <a:lnSpc>
                <a:spcPct val="150000"/>
              </a:lnSpc>
            </a:pPr>
            <a:r>
              <a:rPr lang="zh-CN" altLang="en-US" dirty="0">
                <a:effectLst/>
                <a:latin typeface="方正兰亭黑简体" panose="02000000000000000000" pitchFamily="2" charset="-122"/>
                <a:ea typeface="方正兰亭黑简体" panose="02000000000000000000" pitchFamily="2" charset="-122"/>
              </a:rPr>
              <a:t>纪录片</a:t>
            </a:r>
          </a:p>
        </p:txBody>
      </p:sp>
      <p:sp>
        <p:nvSpPr>
          <p:cNvPr id="4" name="文本框 3"/>
          <p:cNvSpPr txBox="1"/>
          <p:nvPr/>
        </p:nvSpPr>
        <p:spPr>
          <a:xfrm>
            <a:off x="838200" y="1000423"/>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宣发</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pic>
        <p:nvPicPr>
          <p:cNvPr id="5" name="图片 4">
            <a:extLst>
              <a:ext uri="{FF2B5EF4-FFF2-40B4-BE49-F238E27FC236}">
                <a16:creationId xmlns:a16="http://schemas.microsoft.com/office/drawing/2014/main" id="{2F4E71A2-57B2-E154-DD63-45117B70A388}"/>
              </a:ext>
            </a:extLst>
          </p:cNvPr>
          <p:cNvPicPr>
            <a:picLocks noChangeAspect="1"/>
          </p:cNvPicPr>
          <p:nvPr/>
        </p:nvPicPr>
        <p:blipFill>
          <a:blip r:embed="rId3"/>
          <a:stretch>
            <a:fillRect/>
          </a:stretch>
        </p:blipFill>
        <p:spPr>
          <a:xfrm>
            <a:off x="3843141" y="3064449"/>
            <a:ext cx="4249299" cy="2797455"/>
          </a:xfrm>
          <a:prstGeom prst="rect">
            <a:avLst/>
          </a:prstGeom>
        </p:spPr>
      </p:pic>
      <p:pic>
        <p:nvPicPr>
          <p:cNvPr id="7" name="图片 6">
            <a:extLst>
              <a:ext uri="{FF2B5EF4-FFF2-40B4-BE49-F238E27FC236}">
                <a16:creationId xmlns:a16="http://schemas.microsoft.com/office/drawing/2014/main" id="{A107A233-2F9F-2707-7331-A34B8DDF9473}"/>
              </a:ext>
            </a:extLst>
          </p:cNvPr>
          <p:cNvPicPr>
            <a:picLocks noChangeAspect="1"/>
          </p:cNvPicPr>
          <p:nvPr/>
        </p:nvPicPr>
        <p:blipFill>
          <a:blip r:embed="rId4"/>
          <a:stretch>
            <a:fillRect/>
          </a:stretch>
        </p:blipFill>
        <p:spPr>
          <a:xfrm>
            <a:off x="8328576" y="799306"/>
            <a:ext cx="2880360" cy="2766511"/>
          </a:xfrm>
          <a:prstGeom prst="rect">
            <a:avLst/>
          </a:prstGeom>
        </p:spPr>
      </p:pic>
      <p:pic>
        <p:nvPicPr>
          <p:cNvPr id="9" name="图片 8">
            <a:extLst>
              <a:ext uri="{FF2B5EF4-FFF2-40B4-BE49-F238E27FC236}">
                <a16:creationId xmlns:a16="http://schemas.microsoft.com/office/drawing/2014/main" id="{EA8C7B9E-C78E-D584-F7E7-5216F050BF6A}"/>
              </a:ext>
            </a:extLst>
          </p:cNvPr>
          <p:cNvPicPr>
            <a:picLocks noChangeAspect="1"/>
          </p:cNvPicPr>
          <p:nvPr/>
        </p:nvPicPr>
        <p:blipFill>
          <a:blip r:embed="rId5"/>
          <a:stretch>
            <a:fillRect/>
          </a:stretch>
        </p:blipFill>
        <p:spPr>
          <a:xfrm>
            <a:off x="8328575" y="4001294"/>
            <a:ext cx="2880359" cy="2721598"/>
          </a:xfrm>
          <a:prstGeom prst="rect">
            <a:avLst/>
          </a:prstGeom>
        </p:spPr>
      </p:pic>
    </p:spTree>
    <p:extLst>
      <p:ext uri="{BB962C8B-B14F-4D97-AF65-F5344CB8AC3E}">
        <p14:creationId xmlns:p14="http://schemas.microsoft.com/office/powerpoint/2010/main" val="349772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B5DC75-5E58-BB61-31D5-AC6F25B7B6D4}"/>
              </a:ext>
            </a:extLst>
          </p:cNvPr>
          <p:cNvSpPr txBox="1"/>
          <p:nvPr/>
        </p:nvSpPr>
        <p:spPr>
          <a:xfrm>
            <a:off x="2294164" y="2610685"/>
            <a:ext cx="7603672" cy="124226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4400" dirty="0">
                <a:solidFill>
                  <a:srgbClr val="87D1F5"/>
                </a:solidFill>
                <a:effectLst/>
                <a:latin typeface="FZLanTingHeiS-B-GB" panose="02000000000000000000" pitchFamily="2" charset="-122"/>
                <a:ea typeface="FZLanTingHeiS-B-GB" panose="02000000000000000000" pitchFamily="2" charset="-122"/>
              </a:rPr>
              <a:t>Part </a:t>
            </a:r>
            <a:r>
              <a:rPr lang="en-US" altLang="zh-CN" sz="4400" dirty="0">
                <a:solidFill>
                  <a:srgbClr val="87D1F5"/>
                </a:solidFill>
                <a:latin typeface="FZLanTingHeiS-B-GB" panose="02000000000000000000" pitchFamily="2" charset="-122"/>
                <a:ea typeface="FZLanTingHeiS-B-GB" panose="02000000000000000000" pitchFamily="2" charset="-122"/>
              </a:rPr>
              <a:t>5 </a:t>
            </a:r>
            <a:r>
              <a:rPr lang="zh-CN" altLang="en-US" sz="4400" dirty="0">
                <a:solidFill>
                  <a:srgbClr val="87D1F5"/>
                </a:solidFill>
                <a:latin typeface="FZLanTingHeiS-B-GB" panose="02000000000000000000" pitchFamily="2" charset="-122"/>
                <a:ea typeface="FZLanTingHeiS-B-GB" panose="02000000000000000000" pitchFamily="2" charset="-122"/>
              </a:rPr>
              <a:t>建议</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83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12129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建议</a:t>
            </a:r>
          </a:p>
        </p:txBody>
      </p:sp>
      <p:sp>
        <p:nvSpPr>
          <p:cNvPr id="3" name="内容占位符 2"/>
          <p:cNvSpPr>
            <a:spLocks noGrp="1"/>
          </p:cNvSpPr>
          <p:nvPr>
            <p:ph idx="1"/>
          </p:nvPr>
        </p:nvSpPr>
        <p:spPr>
          <a:xfrm>
            <a:off x="838198" y="2061318"/>
            <a:ext cx="10515600" cy="986680"/>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多多交流，多</a:t>
            </a:r>
            <a:r>
              <a:rPr lang="zh-CN" altLang="en-US" dirty="0">
                <a:effectLst/>
                <a:latin typeface="方正兰亭黑简体" panose="02000000000000000000" pitchFamily="2" charset="-122"/>
                <a:ea typeface="方正兰亭黑简体" panose="02000000000000000000" pitchFamily="2" charset="-122"/>
              </a:rPr>
              <a:t>多论坛冲浪</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endParaRPr lang="zh-CN" altLang="en-US" dirty="0">
              <a:effectLst/>
              <a:latin typeface="方正兰亭黑简体" panose="02000000000000000000" pitchFamily="2" charset="-122"/>
              <a:ea typeface="方正兰亭黑简体" panose="02000000000000000000" pitchFamily="2" charset="-122"/>
            </a:endParaRPr>
          </a:p>
        </p:txBody>
      </p:sp>
      <p:pic>
        <p:nvPicPr>
          <p:cNvPr id="6" name="图片 5">
            <a:extLst>
              <a:ext uri="{FF2B5EF4-FFF2-40B4-BE49-F238E27FC236}">
                <a16:creationId xmlns:a16="http://schemas.microsoft.com/office/drawing/2014/main" id="{6E02F200-4B0D-3BCE-6C2D-DD127CA4C3DF}"/>
              </a:ext>
            </a:extLst>
          </p:cNvPr>
          <p:cNvPicPr>
            <a:picLocks noChangeAspect="1"/>
          </p:cNvPicPr>
          <p:nvPr/>
        </p:nvPicPr>
        <p:blipFill>
          <a:blip r:embed="rId3"/>
          <a:stretch>
            <a:fillRect/>
          </a:stretch>
        </p:blipFill>
        <p:spPr>
          <a:xfrm>
            <a:off x="985836" y="3429000"/>
            <a:ext cx="10220325" cy="2533650"/>
          </a:xfrm>
          <a:prstGeom prst="rect">
            <a:avLst/>
          </a:prstGeom>
        </p:spPr>
      </p:pic>
    </p:spTree>
    <p:extLst>
      <p:ext uri="{BB962C8B-B14F-4D97-AF65-F5344CB8AC3E}">
        <p14:creationId xmlns:p14="http://schemas.microsoft.com/office/powerpoint/2010/main" val="2006948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建议</a:t>
            </a:r>
          </a:p>
        </p:txBody>
      </p:sp>
      <p:sp>
        <p:nvSpPr>
          <p:cNvPr id="4" name="内容占位符 2">
            <a:extLst>
              <a:ext uri="{FF2B5EF4-FFF2-40B4-BE49-F238E27FC236}">
                <a16:creationId xmlns:a16="http://schemas.microsoft.com/office/drawing/2014/main" id="{61C9AA41-586C-E448-BCB9-E54F17542740}"/>
              </a:ext>
            </a:extLst>
          </p:cNvPr>
          <p:cNvSpPr txBox="1">
            <a:spLocks/>
          </p:cNvSpPr>
          <p:nvPr/>
        </p:nvSpPr>
        <p:spPr>
          <a:xfrm>
            <a:off x="838200" y="1952204"/>
            <a:ext cx="10515600" cy="986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方正兰亭黑简体" panose="02000000000000000000" pitchFamily="2" charset="-122"/>
                <a:ea typeface="方正兰亭黑简体" panose="02000000000000000000" pitchFamily="2" charset="-122"/>
              </a:rPr>
              <a:t>多多交流，多</a:t>
            </a:r>
            <a:r>
              <a:rPr lang="zh-CN" altLang="en-US" dirty="0">
                <a:effectLst/>
                <a:latin typeface="方正兰亭黑简体" panose="02000000000000000000" pitchFamily="2" charset="-122"/>
                <a:ea typeface="方正兰亭黑简体" panose="02000000000000000000" pitchFamily="2" charset="-122"/>
              </a:rPr>
              <a:t>多论坛冲浪</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endParaRPr lang="zh-CN" altLang="en-US" dirty="0">
              <a:effectLst/>
              <a:latin typeface="方正兰亭黑简体" panose="02000000000000000000" pitchFamily="2" charset="-122"/>
              <a:ea typeface="方正兰亭黑简体" panose="02000000000000000000" pitchFamily="2" charset="-122"/>
            </a:endParaRPr>
          </a:p>
        </p:txBody>
      </p:sp>
      <p:sp>
        <p:nvSpPr>
          <p:cNvPr id="5" name="内容占位符 2">
            <a:extLst>
              <a:ext uri="{FF2B5EF4-FFF2-40B4-BE49-F238E27FC236}">
                <a16:creationId xmlns:a16="http://schemas.microsoft.com/office/drawing/2014/main" id="{3B2CD8D4-E131-BFAD-53BB-BD0A9557D237}"/>
              </a:ext>
            </a:extLst>
          </p:cNvPr>
          <p:cNvSpPr txBox="1">
            <a:spLocks/>
          </p:cNvSpPr>
          <p:nvPr/>
        </p:nvSpPr>
        <p:spPr>
          <a:xfrm>
            <a:off x="838200" y="3425776"/>
            <a:ext cx="10515600" cy="2217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方正兰亭黑简体" panose="02000000000000000000" pitchFamily="2" charset="-122"/>
                <a:ea typeface="方正兰亭黑简体" panose="02000000000000000000" pitchFamily="2" charset="-122"/>
              </a:rPr>
              <a:t>多要经费</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学校</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赞助商</a:t>
            </a:r>
          </a:p>
        </p:txBody>
      </p:sp>
    </p:spTree>
    <p:extLst>
      <p:ext uri="{BB962C8B-B14F-4D97-AF65-F5344CB8AC3E}">
        <p14:creationId xmlns:p14="http://schemas.microsoft.com/office/powerpoint/2010/main" val="378228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建议</a:t>
            </a:r>
          </a:p>
        </p:txBody>
      </p:sp>
      <p:sp>
        <p:nvSpPr>
          <p:cNvPr id="3" name="内容占位符 2"/>
          <p:cNvSpPr>
            <a:spLocks noGrp="1"/>
          </p:cNvSpPr>
          <p:nvPr>
            <p:ph idx="1"/>
          </p:nvPr>
        </p:nvSpPr>
        <p:spPr>
          <a:xfrm>
            <a:off x="838200" y="4957762"/>
            <a:ext cx="10515600" cy="986680"/>
          </a:xfrm>
        </p:spPr>
        <p:txBody>
          <a:bodyPr>
            <a:normAutofit/>
          </a:bodyPr>
          <a:lstStyle/>
          <a:p>
            <a:pPr>
              <a:lnSpc>
                <a:spcPct val="150000"/>
              </a:lnSpc>
            </a:pPr>
            <a:r>
              <a:rPr lang="zh-CN" altLang="en-US" dirty="0">
                <a:effectLst/>
                <a:latin typeface="方正兰亭黑简体" panose="02000000000000000000" pitchFamily="2" charset="-122"/>
                <a:ea typeface="方正兰亭黑简体" panose="02000000000000000000" pitchFamily="2" charset="-122"/>
              </a:rPr>
              <a:t>适合自己的才是最好的</a:t>
            </a:r>
          </a:p>
        </p:txBody>
      </p:sp>
      <p:sp>
        <p:nvSpPr>
          <p:cNvPr id="4" name="内容占位符 2">
            <a:extLst>
              <a:ext uri="{FF2B5EF4-FFF2-40B4-BE49-F238E27FC236}">
                <a16:creationId xmlns:a16="http://schemas.microsoft.com/office/drawing/2014/main" id="{61C9AA41-586C-E448-BCB9-E54F17542740}"/>
              </a:ext>
            </a:extLst>
          </p:cNvPr>
          <p:cNvSpPr txBox="1">
            <a:spLocks/>
          </p:cNvSpPr>
          <p:nvPr/>
        </p:nvSpPr>
        <p:spPr>
          <a:xfrm>
            <a:off x="838200" y="1952204"/>
            <a:ext cx="10515600" cy="986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方正兰亭黑简体" panose="02000000000000000000" pitchFamily="2" charset="-122"/>
                <a:ea typeface="方正兰亭黑简体" panose="02000000000000000000" pitchFamily="2" charset="-122"/>
              </a:rPr>
              <a:t>多多交流，多</a:t>
            </a:r>
            <a:r>
              <a:rPr lang="zh-CN" altLang="en-US" dirty="0">
                <a:effectLst/>
                <a:latin typeface="方正兰亭黑简体" panose="02000000000000000000" pitchFamily="2" charset="-122"/>
                <a:ea typeface="方正兰亭黑简体" panose="02000000000000000000" pitchFamily="2" charset="-122"/>
              </a:rPr>
              <a:t>多论坛冲浪</a:t>
            </a:r>
            <a:endParaRPr lang="en-US" altLang="zh-CN" dirty="0">
              <a:effectLst/>
              <a:latin typeface="方正兰亭黑简体" panose="02000000000000000000" pitchFamily="2" charset="-122"/>
              <a:ea typeface="方正兰亭黑简体" panose="02000000000000000000" pitchFamily="2" charset="-122"/>
            </a:endParaRPr>
          </a:p>
          <a:p>
            <a:pPr>
              <a:lnSpc>
                <a:spcPct val="150000"/>
              </a:lnSpc>
            </a:pPr>
            <a:endParaRPr lang="zh-CN" altLang="en-US" dirty="0">
              <a:effectLst/>
              <a:latin typeface="方正兰亭黑简体" panose="02000000000000000000" pitchFamily="2" charset="-122"/>
              <a:ea typeface="方正兰亭黑简体" panose="02000000000000000000" pitchFamily="2" charset="-122"/>
            </a:endParaRPr>
          </a:p>
        </p:txBody>
      </p:sp>
      <p:sp>
        <p:nvSpPr>
          <p:cNvPr id="5" name="内容占位符 2">
            <a:extLst>
              <a:ext uri="{FF2B5EF4-FFF2-40B4-BE49-F238E27FC236}">
                <a16:creationId xmlns:a16="http://schemas.microsoft.com/office/drawing/2014/main" id="{3B2CD8D4-E131-BFAD-53BB-BD0A9557D237}"/>
              </a:ext>
            </a:extLst>
          </p:cNvPr>
          <p:cNvSpPr txBox="1">
            <a:spLocks/>
          </p:cNvSpPr>
          <p:nvPr/>
        </p:nvSpPr>
        <p:spPr>
          <a:xfrm>
            <a:off x="838200" y="3425777"/>
            <a:ext cx="10515600" cy="986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方正兰亭黑简体" panose="02000000000000000000" pitchFamily="2" charset="-122"/>
                <a:ea typeface="方正兰亭黑简体" panose="02000000000000000000" pitchFamily="2" charset="-122"/>
              </a:rPr>
              <a:t>多要点经费</a:t>
            </a:r>
          </a:p>
        </p:txBody>
      </p:sp>
    </p:spTree>
    <p:extLst>
      <p:ext uri="{BB962C8B-B14F-4D97-AF65-F5344CB8AC3E}">
        <p14:creationId xmlns:p14="http://schemas.microsoft.com/office/powerpoint/2010/main" val="368678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B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319A2A1A-E1C9-ED5D-C094-58E171ACC2B7}"/>
              </a:ext>
            </a:extLst>
          </p:cNvPr>
          <p:cNvSpPr txBox="1"/>
          <p:nvPr/>
        </p:nvSpPr>
        <p:spPr>
          <a:xfrm>
            <a:off x="3051810" y="3250049"/>
            <a:ext cx="6103620" cy="461665"/>
          </a:xfrm>
          <a:prstGeom prst="rect">
            <a:avLst/>
          </a:prstGeom>
          <a:noFill/>
        </p:spPr>
        <p:txBody>
          <a:bodyPr wrap="square">
            <a:spAutoFit/>
          </a:bodyPr>
          <a:lstStyle/>
          <a:p>
            <a:r>
              <a:rPr lang="zh-CN" altLang="en-US" sz="2400" dirty="0">
                <a:solidFill>
                  <a:schemeClr val="bg1"/>
                </a:solidFill>
              </a:rPr>
              <a:t>二维码页，欢迎关注交龙战队喵</a:t>
            </a:r>
            <a:r>
              <a:rPr lang="en-US" altLang="zh-CN" sz="2400" dirty="0">
                <a:solidFill>
                  <a:schemeClr val="bg1"/>
                </a:solidFill>
              </a:rPr>
              <a:t>~</a:t>
            </a:r>
          </a:p>
        </p:txBody>
      </p:sp>
      <p:pic>
        <p:nvPicPr>
          <p:cNvPr id="4" name="图片 3" descr="图片包含 文本&#10;&#10;描述已自动生成">
            <a:extLst>
              <a:ext uri="{FF2B5EF4-FFF2-40B4-BE49-F238E27FC236}">
                <a16:creationId xmlns:a16="http://schemas.microsoft.com/office/drawing/2014/main" id="{DF396678-15BF-427A-689D-E5470291A589}"/>
              </a:ext>
            </a:extLst>
          </p:cNvPr>
          <p:cNvPicPr>
            <a:picLocks noChangeAspect="1"/>
          </p:cNvPicPr>
          <p:nvPr/>
        </p:nvPicPr>
        <p:blipFill>
          <a:blip r:embed="rId3"/>
          <a:stretch>
            <a:fillRect/>
          </a:stretch>
        </p:blipFill>
        <p:spPr>
          <a:xfrm>
            <a:off x="2037" y="0"/>
            <a:ext cx="12187926" cy="6858000"/>
          </a:xfrm>
          <a:prstGeom prst="rect">
            <a:avLst/>
          </a:prstGeom>
        </p:spPr>
      </p:pic>
    </p:spTree>
    <p:extLst>
      <p:ext uri="{BB962C8B-B14F-4D97-AF65-F5344CB8AC3E}">
        <p14:creationId xmlns:p14="http://schemas.microsoft.com/office/powerpoint/2010/main" val="2547942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9235" y="188"/>
            <a:ext cx="12281709" cy="6891340"/>
          </a:xfrm>
          <a:prstGeom prst="rect">
            <a:avLst/>
          </a:prstGeom>
        </p:spPr>
      </p:pic>
      <p:sp>
        <p:nvSpPr>
          <p:cNvPr id="4" name="文本框 3">
            <a:extLst>
              <a:ext uri="{FF2B5EF4-FFF2-40B4-BE49-F238E27FC236}">
                <a16:creationId xmlns:a16="http://schemas.microsoft.com/office/drawing/2014/main" id="{057B86CF-E399-40F8-BB06-880EC0569674}"/>
              </a:ext>
            </a:extLst>
          </p:cNvPr>
          <p:cNvSpPr txBox="1"/>
          <p:nvPr/>
        </p:nvSpPr>
        <p:spPr>
          <a:xfrm>
            <a:off x="3296755" y="5408953"/>
            <a:ext cx="6139584" cy="734368"/>
          </a:xfrm>
          <a:prstGeom prst="rect">
            <a:avLst/>
          </a:prstGeom>
          <a:noFill/>
        </p:spPr>
        <p:txBody>
          <a:bodyPr wrap="square">
            <a:spAutoFit/>
          </a:bodyPr>
          <a:lstStyle/>
          <a:p>
            <a:r>
              <a:rPr lang="zh-CN" altLang="en-US" sz="4172" b="1" kern="100" dirty="0">
                <a:solidFill>
                  <a:schemeClr val="bg1"/>
                </a:solidFill>
                <a:latin typeface="华文行楷" panose="02010800040101010101" pitchFamily="2" charset="-122"/>
                <a:ea typeface="华文行楷" panose="02010800040101010101" pitchFamily="2" charset="-122"/>
                <a:cs typeface="Times New Roman" panose="02020603050405020304" pitchFamily="18" charset="0"/>
              </a:rPr>
              <a:t>日拱一卒      功不唐捐</a:t>
            </a:r>
            <a:endParaRPr lang="en-US" altLang="zh-CN" sz="4172" b="1" kern="100" dirty="0">
              <a:solidFill>
                <a:schemeClr val="bg1"/>
              </a:solidFill>
              <a:latin typeface="华文行楷" panose="02010800040101010101" pitchFamily="2" charset="-122"/>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277150732"/>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赛事简介</a:t>
            </a:r>
          </a:p>
        </p:txBody>
      </p:sp>
      <p:sp>
        <p:nvSpPr>
          <p:cNvPr id="3" name="内容占位符 2"/>
          <p:cNvSpPr>
            <a:spLocks noGrp="1"/>
          </p:cNvSpPr>
          <p:nvPr>
            <p:ph idx="1"/>
          </p:nvPr>
        </p:nvSpPr>
        <p:spPr>
          <a:xfrm>
            <a:off x="838201" y="1825625"/>
            <a:ext cx="3791672" cy="3637916"/>
          </a:xfrm>
        </p:spPr>
        <p:txBody>
          <a:bodyPr>
            <a:normAutofit/>
          </a:bodyPr>
          <a:lstStyle/>
          <a:p>
            <a:pPr algn="l"/>
            <a:r>
              <a:rPr lang="zh-CN" altLang="en-US" sz="2400" dirty="0">
                <a:latin typeface="微软雅黑" panose="020B0503020204020204" charset="-122"/>
                <a:ea typeface="微软雅黑" panose="020B0503020204020204" charset="-122"/>
              </a:rPr>
              <a:t>学生创新中心支持</a:t>
            </a:r>
            <a:endParaRPr lang="en-US" altLang="zh-CN" sz="2400" dirty="0">
              <a:latin typeface="微软雅黑" panose="020B0503020204020204" charset="-122"/>
              <a:ea typeface="微软雅黑" panose="020B0503020204020204" charset="-122"/>
            </a:endParaRPr>
          </a:p>
          <a:p>
            <a:pPr algn="l"/>
            <a:endParaRPr lang="en-US" altLang="zh-CN" sz="2400" dirty="0">
              <a:latin typeface="微软雅黑" panose="020B0503020204020204" charset="-122"/>
              <a:ea typeface="微软雅黑" panose="020B0503020204020204" charset="-122"/>
            </a:endParaRPr>
          </a:p>
          <a:p>
            <a:pPr algn="l"/>
            <a:r>
              <a:rPr lang="zh-CN" altLang="en-US" sz="2400" dirty="0">
                <a:latin typeface="微软雅黑" panose="020B0503020204020204" charset="-122"/>
                <a:ea typeface="微软雅黑" panose="020B0503020204020204" charset="-122"/>
              </a:rPr>
              <a:t>面向全校学生</a:t>
            </a:r>
            <a:endParaRPr lang="en-US" altLang="zh-CN" sz="2400" dirty="0">
              <a:latin typeface="微软雅黑" panose="020B0503020204020204" charset="-122"/>
              <a:ea typeface="微软雅黑" panose="020B0503020204020204" charset="-122"/>
            </a:endParaRPr>
          </a:p>
          <a:p>
            <a:pPr algn="l"/>
            <a:endParaRPr lang="en-US" altLang="zh-CN" sz="2400" dirty="0">
              <a:latin typeface="微软雅黑" panose="020B0503020204020204" charset="-122"/>
              <a:ea typeface="微软雅黑" panose="020B0503020204020204" charset="-122"/>
            </a:endParaRPr>
          </a:p>
          <a:p>
            <a:pPr algn="l"/>
            <a:r>
              <a:rPr lang="zh-CN" altLang="en-US" sz="2400" dirty="0">
                <a:latin typeface="微软雅黑" panose="020B0503020204020204" charset="-122"/>
                <a:ea typeface="微软雅黑" panose="020B0503020204020204" charset="-122"/>
              </a:rPr>
              <a:t>举办时间</a:t>
            </a:r>
            <a:r>
              <a:rPr lang="en-US" altLang="zh-CN" sz="2400" dirty="0">
                <a:latin typeface="微软雅黑" panose="020B0503020204020204" charset="-122"/>
                <a:ea typeface="微软雅黑" panose="020B0503020204020204" charset="-122"/>
              </a:rPr>
              <a:t>11</a:t>
            </a:r>
            <a:r>
              <a:rPr lang="zh-CN" altLang="en-US" sz="2400" dirty="0">
                <a:latin typeface="微软雅黑" panose="020B0503020204020204" charset="-122"/>
                <a:ea typeface="微软雅黑" panose="020B0503020204020204" charset="-122"/>
              </a:rPr>
              <a:t>月末</a:t>
            </a:r>
            <a:endParaRPr lang="en-US" altLang="zh-CN" sz="2400" dirty="0">
              <a:latin typeface="微软雅黑" panose="020B0503020204020204" charset="-122"/>
              <a:ea typeface="微软雅黑" panose="020B0503020204020204" charset="-122"/>
            </a:endParaRPr>
          </a:p>
          <a:p>
            <a:pPr marL="0" indent="0" algn="l">
              <a:buNone/>
            </a:pPr>
            <a:endParaRPr lang="en-US" altLang="zh-CN" sz="2400" dirty="0">
              <a:latin typeface="微软雅黑" panose="020B0503020204020204" charset="-122"/>
              <a:ea typeface="微软雅黑" panose="020B0503020204020204" charset="-122"/>
            </a:endParaRPr>
          </a:p>
          <a:p>
            <a:pPr algn="l"/>
            <a:endParaRPr lang="en-US" altLang="zh-CN" sz="2400" dirty="0">
              <a:latin typeface="微软雅黑" panose="020B0503020204020204" charset="-122"/>
              <a:ea typeface="微软雅黑" panose="020B0503020204020204" charset="-122"/>
            </a:endParaRPr>
          </a:p>
        </p:txBody>
      </p:sp>
      <p:pic>
        <p:nvPicPr>
          <p:cNvPr id="6" name="图片 5" descr="一群人在观看比赛&#10;&#10;低可信度描述已自动生成">
            <a:extLst>
              <a:ext uri="{FF2B5EF4-FFF2-40B4-BE49-F238E27FC236}">
                <a16:creationId xmlns:a16="http://schemas.microsoft.com/office/drawing/2014/main" id="{2B113C8E-6310-158A-3DF4-D2D493AFF203}"/>
              </a:ext>
            </a:extLst>
          </p:cNvPr>
          <p:cNvPicPr>
            <a:picLocks noChangeAspect="1"/>
          </p:cNvPicPr>
          <p:nvPr/>
        </p:nvPicPr>
        <p:blipFill>
          <a:blip r:embed="rId3"/>
          <a:stretch>
            <a:fillRect/>
          </a:stretch>
        </p:blipFill>
        <p:spPr>
          <a:xfrm>
            <a:off x="5231757" y="1886391"/>
            <a:ext cx="6458673" cy="4305782"/>
          </a:xfrm>
          <a:prstGeom prst="rect">
            <a:avLst/>
          </a:prstGeom>
        </p:spPr>
      </p:pic>
    </p:spTree>
    <p:extLst>
      <p:ext uri="{BB962C8B-B14F-4D97-AF65-F5344CB8AC3E}">
        <p14:creationId xmlns:p14="http://schemas.microsoft.com/office/powerpoint/2010/main" val="343981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赛事简介</a:t>
            </a:r>
          </a:p>
        </p:txBody>
      </p:sp>
      <p:sp>
        <p:nvSpPr>
          <p:cNvPr id="3" name="内容占位符 2"/>
          <p:cNvSpPr>
            <a:spLocks noGrp="1"/>
          </p:cNvSpPr>
          <p:nvPr>
            <p:ph idx="1"/>
          </p:nvPr>
        </p:nvSpPr>
        <p:spPr>
          <a:xfrm>
            <a:off x="838200" y="1825624"/>
            <a:ext cx="4030979" cy="4609899"/>
          </a:xfrm>
        </p:spPr>
        <p:txBody>
          <a:bodyPr>
            <a:normAutofit/>
          </a:bodyPr>
          <a:lstStyle/>
          <a:p>
            <a:pPr algn="l"/>
            <a:r>
              <a:rPr lang="en-US" altLang="zh-CN" sz="2400" dirty="0">
                <a:latin typeface="微软雅黑" panose="020B0503020204020204" charset="-122"/>
                <a:ea typeface="微软雅黑" panose="020B0503020204020204" charset="-122"/>
              </a:rPr>
              <a:t>2018</a:t>
            </a:r>
            <a:r>
              <a:rPr lang="zh-CN" altLang="en-US" sz="2400" dirty="0">
                <a:latin typeface="微软雅黑" panose="020B0503020204020204" charset="-122"/>
                <a:ea typeface="微软雅黑" panose="020B0503020204020204" charset="-122"/>
              </a:rPr>
              <a:t>年至今</a:t>
            </a:r>
            <a:r>
              <a:rPr lang="en-US" altLang="zh-CN" sz="2400" dirty="0">
                <a:latin typeface="微软雅黑" panose="020B0503020204020204" charset="-122"/>
                <a:ea typeface="微软雅黑" panose="020B0503020204020204" charset="-122"/>
              </a:rPr>
              <a:t>5</a:t>
            </a:r>
            <a:r>
              <a:rPr lang="zh-CN" altLang="en-US" sz="2400" dirty="0">
                <a:latin typeface="微软雅黑" panose="020B0503020204020204" charset="-122"/>
                <a:ea typeface="微软雅黑" panose="020B0503020204020204" charset="-122"/>
              </a:rPr>
              <a:t>年</a:t>
            </a:r>
            <a:endParaRPr lang="en-US" altLang="zh-CN" sz="2400" dirty="0">
              <a:latin typeface="微软雅黑" panose="020B0503020204020204" charset="-122"/>
              <a:ea typeface="微软雅黑" panose="020B0503020204020204" charset="-122"/>
            </a:endParaRPr>
          </a:p>
          <a:p>
            <a:pPr marL="0" indent="0" algn="l">
              <a:buNone/>
            </a:pPr>
            <a:endParaRPr lang="en-US" altLang="zh-CN" sz="2400" dirty="0">
              <a:latin typeface="微软雅黑" panose="020B0503020204020204" charset="-122"/>
              <a:ea typeface="微软雅黑" panose="020B0503020204020204" charset="-122"/>
            </a:endParaRPr>
          </a:p>
          <a:p>
            <a:pPr algn="l"/>
            <a:r>
              <a:rPr lang="zh-CN" altLang="en-US" sz="2400" dirty="0">
                <a:latin typeface="微软雅黑" panose="020B0503020204020204" charset="-122"/>
                <a:ea typeface="微软雅黑" panose="020B0503020204020204" charset="-122"/>
              </a:rPr>
              <a:t>每年吸引约</a:t>
            </a:r>
            <a:r>
              <a:rPr lang="en-US" altLang="zh-CN" sz="2400" dirty="0">
                <a:latin typeface="微软雅黑" panose="020B0503020204020204" charset="-122"/>
                <a:ea typeface="微软雅黑" panose="020B0503020204020204" charset="-122"/>
              </a:rPr>
              <a:t>200</a:t>
            </a:r>
            <a:r>
              <a:rPr lang="zh-CN" altLang="en-US" sz="2400" dirty="0">
                <a:latin typeface="微软雅黑" panose="020B0503020204020204" charset="-122"/>
                <a:ea typeface="微软雅黑" panose="020B0503020204020204" charset="-122"/>
              </a:rPr>
              <a:t>名同学参与</a:t>
            </a:r>
            <a:endParaRPr lang="en-US" altLang="zh-CN" sz="2400" dirty="0">
              <a:latin typeface="微软雅黑" panose="020B0503020204020204" charset="-122"/>
              <a:ea typeface="微软雅黑" panose="020B0503020204020204" charset="-122"/>
            </a:endParaRPr>
          </a:p>
          <a:p>
            <a:pPr algn="l"/>
            <a:endParaRPr lang="en-US" altLang="zh-CN" sz="2400" dirty="0">
              <a:latin typeface="微软雅黑" panose="020B0503020204020204" charset="-122"/>
              <a:ea typeface="微软雅黑" panose="020B0503020204020204" charset="-122"/>
            </a:endParaRPr>
          </a:p>
          <a:p>
            <a:r>
              <a:rPr lang="zh-CN" altLang="en-US" sz="2400" dirty="0">
                <a:latin typeface="微软雅黑" panose="020B0503020204020204" charset="-122"/>
                <a:ea typeface="微软雅黑" panose="020B0503020204020204" charset="-122"/>
              </a:rPr>
              <a:t>战队招新渠道之一</a:t>
            </a:r>
            <a:endParaRPr lang="en-US" altLang="zh-CN" sz="2400" dirty="0">
              <a:effectLst/>
              <a:latin typeface="方正兰亭黑简体" panose="02000000000000000000" pitchFamily="2" charset="-122"/>
              <a:ea typeface="方正兰亭黑简体" panose="02000000000000000000" pitchFamily="2" charset="-122"/>
            </a:endParaRPr>
          </a:p>
          <a:p>
            <a:pPr algn="l"/>
            <a:endParaRPr lang="en-US" altLang="zh-CN" sz="2400" dirty="0">
              <a:effectLst/>
              <a:latin typeface="方正兰亭黑简体" panose="02000000000000000000" pitchFamily="2" charset="-122"/>
              <a:ea typeface="方正兰亭黑简体" panose="02000000000000000000" pitchFamily="2" charset="-122"/>
            </a:endParaRPr>
          </a:p>
          <a:p>
            <a:pPr algn="l"/>
            <a:r>
              <a:rPr lang="zh-CN" altLang="en-US" sz="2400" dirty="0">
                <a:effectLst/>
                <a:latin typeface="方正兰亭黑简体" panose="02000000000000000000" pitchFamily="2" charset="-122"/>
                <a:ea typeface="方正兰亭黑简体" panose="02000000000000000000" pitchFamily="2" charset="-122"/>
              </a:rPr>
              <a:t>规模最大的校级比赛之一</a:t>
            </a:r>
            <a:endParaRPr lang="zh-CN" altLang="en-US" sz="2400" dirty="0">
              <a:latin typeface="微软雅黑" panose="020B0503020204020204" charset="-122"/>
              <a:ea typeface="微软雅黑" panose="020B0503020204020204" charset="-122"/>
            </a:endParaRPr>
          </a:p>
          <a:p>
            <a:pPr marL="0" indent="0">
              <a:lnSpc>
                <a:spcPct val="150000"/>
              </a:lnSpc>
              <a:buNone/>
            </a:pPr>
            <a:endParaRPr lang="zh-CN" altLang="en-US" sz="2400" dirty="0">
              <a:effectLst/>
              <a:latin typeface="方正兰亭黑简体" panose="02000000000000000000" pitchFamily="2" charset="-122"/>
              <a:ea typeface="方正兰亭黑简体" panose="02000000000000000000" pitchFamily="2" charset="-122"/>
            </a:endParaRPr>
          </a:p>
        </p:txBody>
      </p:sp>
      <p:pic>
        <p:nvPicPr>
          <p:cNvPr id="6" name="图片 5" descr="一群人在观看比赛&#10;&#10;低可信度描述已自动生成">
            <a:extLst>
              <a:ext uri="{FF2B5EF4-FFF2-40B4-BE49-F238E27FC236}">
                <a16:creationId xmlns:a16="http://schemas.microsoft.com/office/drawing/2014/main" id="{2B113C8E-6310-158A-3DF4-D2D493AFF203}"/>
              </a:ext>
            </a:extLst>
          </p:cNvPr>
          <p:cNvPicPr>
            <a:picLocks noChangeAspect="1"/>
          </p:cNvPicPr>
          <p:nvPr/>
        </p:nvPicPr>
        <p:blipFill>
          <a:blip r:embed="rId3"/>
          <a:stretch>
            <a:fillRect/>
          </a:stretch>
        </p:blipFill>
        <p:spPr>
          <a:xfrm>
            <a:off x="5231757" y="1886391"/>
            <a:ext cx="6458673" cy="4305782"/>
          </a:xfrm>
          <a:prstGeom prst="rect">
            <a:avLst/>
          </a:prstGeom>
        </p:spPr>
      </p:pic>
    </p:spTree>
    <p:extLst>
      <p:ext uri="{BB962C8B-B14F-4D97-AF65-F5344CB8AC3E}">
        <p14:creationId xmlns:p14="http://schemas.microsoft.com/office/powerpoint/2010/main" val="60672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办赛理念</a:t>
            </a:r>
          </a:p>
        </p:txBody>
      </p:sp>
      <p:sp>
        <p:nvSpPr>
          <p:cNvPr id="3" name="内容占位符 2"/>
          <p:cNvSpPr>
            <a:spLocks noGrp="1"/>
          </p:cNvSpPr>
          <p:nvPr>
            <p:ph idx="1"/>
          </p:nvPr>
        </p:nvSpPr>
        <p:spPr>
          <a:xfrm>
            <a:off x="838199" y="1825625"/>
            <a:ext cx="4081041" cy="4351338"/>
          </a:xfrm>
        </p:spPr>
        <p:txBody>
          <a:bodyPr>
            <a:normAutofit/>
          </a:bodyPr>
          <a:lstStyle/>
          <a:p>
            <a:pPr>
              <a:lnSpc>
                <a:spcPct val="150000"/>
              </a:lnSpc>
            </a:pPr>
            <a:r>
              <a:rPr lang="zh-CN" altLang="en-US" dirty="0">
                <a:latin typeface="方正兰亭黑简体" panose="02000000000000000000" pitchFamily="2" charset="-122"/>
                <a:ea typeface="方正兰亭黑简体" panose="02000000000000000000" pitchFamily="2" charset="-122"/>
              </a:rPr>
              <a:t>对内：</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吸纳人才</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人才培养</a:t>
            </a:r>
            <a:endParaRPr lang="en-US" altLang="zh-CN" dirty="0">
              <a:latin typeface="方正兰亭黑简体" panose="02000000000000000000" pitchFamily="2" charset="-122"/>
              <a:ea typeface="方正兰亭黑简体" panose="02000000000000000000" pitchFamily="2" charset="-122"/>
            </a:endParaRPr>
          </a:p>
          <a:p>
            <a:pPr lvl="1">
              <a:lnSpc>
                <a:spcPct val="150000"/>
              </a:lnSpc>
            </a:pPr>
            <a:r>
              <a:rPr lang="zh-CN" altLang="en-US" dirty="0">
                <a:latin typeface="方正兰亭黑简体" panose="02000000000000000000" pitchFamily="2" charset="-122"/>
                <a:ea typeface="方正兰亭黑简体" panose="02000000000000000000" pitchFamily="2" charset="-122"/>
              </a:rPr>
              <a:t>赚取经费</a:t>
            </a:r>
            <a:endParaRPr lang="en-US" altLang="zh-CN" dirty="0">
              <a:latin typeface="方正兰亭黑简体" panose="02000000000000000000" pitchFamily="2" charset="-122"/>
              <a:ea typeface="方正兰亭黑简体" panose="02000000000000000000" pitchFamily="2" charset="-122"/>
            </a:endParaRPr>
          </a:p>
        </p:txBody>
      </p:sp>
      <p:sp>
        <p:nvSpPr>
          <p:cNvPr id="10" name="文本框 9">
            <a:extLst>
              <a:ext uri="{FF2B5EF4-FFF2-40B4-BE49-F238E27FC236}">
                <a16:creationId xmlns:a16="http://schemas.microsoft.com/office/drawing/2014/main" id="{36FEE641-B09E-26C9-D84C-322B50C24BE5}"/>
              </a:ext>
            </a:extLst>
          </p:cNvPr>
          <p:cNvSpPr txBox="1"/>
          <p:nvPr/>
        </p:nvSpPr>
        <p:spPr>
          <a:xfrm>
            <a:off x="6241649" y="1785473"/>
            <a:ext cx="3905241" cy="1291507"/>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对外：</a:t>
            </a:r>
            <a:endParaRPr kumimoji="0" lang="en-US" altLang="zh-CN" sz="2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提高知名度</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AB5DC75-5E58-BB61-31D5-AC6F25B7B6D4}"/>
              </a:ext>
            </a:extLst>
          </p:cNvPr>
          <p:cNvSpPr txBox="1"/>
          <p:nvPr/>
        </p:nvSpPr>
        <p:spPr>
          <a:xfrm>
            <a:off x="2294164" y="2610685"/>
            <a:ext cx="7603672" cy="124226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4400" dirty="0">
                <a:solidFill>
                  <a:srgbClr val="87D1F5"/>
                </a:solidFill>
                <a:effectLst/>
                <a:latin typeface="FZLanTingHeiS-B-GB" panose="02000000000000000000" pitchFamily="2" charset="-122"/>
                <a:ea typeface="FZLanTingHeiS-B-GB" panose="02000000000000000000" pitchFamily="2" charset="-122"/>
              </a:rPr>
              <a:t>Part 2 </a:t>
            </a:r>
            <a:r>
              <a:rPr lang="zh-CN" altLang="en-US" sz="4400" dirty="0">
                <a:solidFill>
                  <a:srgbClr val="87D1F5"/>
                </a:solidFill>
                <a:effectLst/>
                <a:latin typeface="FZLanTingHeiS-B-GB" panose="02000000000000000000" pitchFamily="2" charset="-122"/>
                <a:ea typeface="FZLanTingHeiS-B-GB" panose="02000000000000000000" pitchFamily="2" charset="-122"/>
              </a:rPr>
              <a:t>比赛内容</a:t>
            </a:r>
            <a:endParaRPr lang="en-US" altLang="zh-CN" sz="4400" dirty="0">
              <a:solidFill>
                <a:srgbClr val="87D1F5"/>
              </a:solidFill>
              <a:effectLst/>
              <a:latin typeface="FZLanTingHeiS-B-GB" panose="02000000000000000000" pitchFamily="2" charset="-122"/>
              <a:ea typeface="FZLanTingHeiS-B-GB" panose="02000000000000000000" pitchFamily="2" charset="-122"/>
            </a:endParaRPr>
          </a:p>
        </p:txBody>
      </p:sp>
      <p:sp>
        <p:nvSpPr>
          <p:cNvPr id="5" name="矩形 4">
            <a:extLst>
              <a:ext uri="{FF2B5EF4-FFF2-40B4-BE49-F238E27FC236}">
                <a16:creationId xmlns:a16="http://schemas.microsoft.com/office/drawing/2014/main" id="{03ED6532-810E-D14B-8610-1C1FD0B586B9}"/>
              </a:ext>
            </a:extLst>
          </p:cNvPr>
          <p:cNvSpPr/>
          <p:nvPr/>
        </p:nvSpPr>
        <p:spPr>
          <a:xfrm>
            <a:off x="0" y="6585735"/>
            <a:ext cx="12192000" cy="272265"/>
          </a:xfrm>
          <a:prstGeom prst="rect">
            <a:avLst/>
          </a:prstGeom>
          <a:solidFill>
            <a:srgbClr val="87F1FC"/>
          </a:solidFill>
          <a:ln>
            <a:solidFill>
              <a:srgbClr val="87D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0CE3EB4D-3721-F656-F6F9-7ACBAAE96EDA}"/>
              </a:ext>
            </a:extLst>
          </p:cNvPr>
          <p:cNvSpPr/>
          <p:nvPr/>
        </p:nvSpPr>
        <p:spPr>
          <a:xfrm>
            <a:off x="283335" y="334851"/>
            <a:ext cx="7881871" cy="1043188"/>
          </a:xfrm>
          <a:prstGeom prst="rect">
            <a:avLst/>
          </a:prstGeom>
          <a:solidFill>
            <a:srgbClr val="283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4441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筹备流程</a:t>
            </a: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
        <p:nvSpPr>
          <p:cNvPr id="6" name="内容占位符 5">
            <a:extLst>
              <a:ext uri="{FF2B5EF4-FFF2-40B4-BE49-F238E27FC236}">
                <a16:creationId xmlns:a16="http://schemas.microsoft.com/office/drawing/2014/main" id="{5E26CFE5-CE24-3D08-B76B-EB9564C5D738}"/>
              </a:ext>
            </a:extLst>
          </p:cNvPr>
          <p:cNvSpPr>
            <a:spLocks noGrp="1"/>
          </p:cNvSpPr>
          <p:nvPr>
            <p:ph idx="1"/>
          </p:nvPr>
        </p:nvSpPr>
        <p:spPr>
          <a:xfrm>
            <a:off x="838200" y="1825625"/>
            <a:ext cx="10515600" cy="3546475"/>
          </a:xfrm>
        </p:spPr>
        <p:txBody>
          <a:bodyPr>
            <a:normAutofit/>
          </a:bodyPr>
          <a:lstStyle/>
          <a:p>
            <a:pPr>
              <a:lnSpc>
                <a:spcPct val="150000"/>
              </a:lnSpc>
            </a:pPr>
            <a:r>
              <a:rPr lang="zh-CN" altLang="en-US" sz="2400" dirty="0">
                <a:ea typeface="方正兰亭黑简体" panose="02000000000000000000" pitchFamily="2" charset="-122"/>
              </a:rPr>
              <a:t>九月份开始</a:t>
            </a:r>
            <a:endParaRPr lang="en-US" altLang="zh-CN" sz="2400" dirty="0">
              <a:ea typeface="方正兰亭黑简体" panose="02000000000000000000" pitchFamily="2" charset="-122"/>
            </a:endParaRPr>
          </a:p>
          <a:p>
            <a:pPr>
              <a:lnSpc>
                <a:spcPct val="150000"/>
              </a:lnSpc>
            </a:pPr>
            <a:r>
              <a:rPr lang="zh-CN" altLang="en-US" sz="2400" dirty="0">
                <a:ea typeface="方正兰亭黑简体" panose="02000000000000000000" pitchFamily="2" charset="-122"/>
              </a:rPr>
              <a:t>策划期：</a:t>
            </a:r>
            <a:r>
              <a:rPr lang="en-US" altLang="zh-CN" sz="2400" dirty="0">
                <a:ea typeface="方正兰亭黑简体" panose="02000000000000000000" pitchFamily="2" charset="-122"/>
              </a:rPr>
              <a:t>7</a:t>
            </a:r>
            <a:r>
              <a:rPr lang="zh-CN" altLang="en-US" sz="2400" dirty="0">
                <a:ea typeface="方正兰亭黑简体" panose="02000000000000000000" pitchFamily="2" charset="-122"/>
              </a:rPr>
              <a:t>天左右，整体规划、</a:t>
            </a:r>
            <a:r>
              <a:rPr lang="zh-CN" altLang="en-US" sz="2400" b="1" dirty="0">
                <a:ea typeface="方正兰亭黑简体" panose="02000000000000000000" pitchFamily="2" charset="-122"/>
              </a:rPr>
              <a:t>规则制订</a:t>
            </a:r>
            <a:r>
              <a:rPr lang="zh-CN" altLang="en-US" sz="2400" dirty="0">
                <a:ea typeface="方正兰亭黑简体" panose="02000000000000000000" pitchFamily="2" charset="-122"/>
              </a:rPr>
              <a:t>、人员分工、物资采购</a:t>
            </a:r>
            <a:endParaRPr lang="en-US" altLang="zh-CN" sz="2400" dirty="0">
              <a:ea typeface="方正兰亭黑简体" panose="02000000000000000000" pitchFamily="2" charset="-122"/>
            </a:endParaRPr>
          </a:p>
          <a:p>
            <a:pPr>
              <a:lnSpc>
                <a:spcPct val="150000"/>
              </a:lnSpc>
            </a:pPr>
            <a:r>
              <a:rPr lang="zh-CN" altLang="en-US" sz="2400" dirty="0">
                <a:ea typeface="方正兰亭黑简体" panose="02000000000000000000" pitchFamily="2" charset="-122"/>
              </a:rPr>
              <a:t>启动期：</a:t>
            </a:r>
            <a:r>
              <a:rPr lang="en-US" altLang="zh-CN" sz="2400" dirty="0">
                <a:ea typeface="方正兰亭黑简体" panose="02000000000000000000" pitchFamily="2" charset="-122"/>
              </a:rPr>
              <a:t>15</a:t>
            </a:r>
            <a:r>
              <a:rPr lang="zh-CN" altLang="en-US" sz="2400" dirty="0">
                <a:ea typeface="方正兰亭黑简体" panose="02000000000000000000" pitchFamily="2" charset="-122"/>
              </a:rPr>
              <a:t>天左右，</a:t>
            </a:r>
            <a:r>
              <a:rPr lang="zh-CN" altLang="en-US" sz="2400" b="1" dirty="0">
                <a:ea typeface="方正兰亭黑简体" panose="02000000000000000000" pitchFamily="2" charset="-122"/>
              </a:rPr>
              <a:t>报名组队</a:t>
            </a:r>
            <a:endParaRPr lang="en-US" altLang="zh-CN" sz="2400" b="1" dirty="0">
              <a:ea typeface="方正兰亭黑简体" panose="02000000000000000000" pitchFamily="2" charset="-122"/>
            </a:endParaRPr>
          </a:p>
          <a:p>
            <a:pPr>
              <a:lnSpc>
                <a:spcPct val="150000"/>
              </a:lnSpc>
            </a:pPr>
            <a:r>
              <a:rPr lang="zh-CN" altLang="en-US" sz="2400" dirty="0">
                <a:ea typeface="方正兰亭黑简体" panose="02000000000000000000" pitchFamily="2" charset="-122"/>
              </a:rPr>
              <a:t>制作期：</a:t>
            </a:r>
            <a:r>
              <a:rPr lang="en-US" altLang="zh-CN" sz="2400" dirty="0">
                <a:ea typeface="方正兰亭黑简体" panose="02000000000000000000" pitchFamily="2" charset="-122"/>
              </a:rPr>
              <a:t>40</a:t>
            </a:r>
            <a:r>
              <a:rPr lang="zh-CN" altLang="en-US" sz="2400" dirty="0">
                <a:ea typeface="方正兰亭黑简体" panose="02000000000000000000" pitchFamily="2" charset="-122"/>
              </a:rPr>
              <a:t>天左右，培训、场地制作、志愿者招募</a:t>
            </a:r>
            <a:endParaRPr lang="en-US" altLang="zh-CN" sz="2400" dirty="0">
              <a:ea typeface="方正兰亭黑简体" panose="02000000000000000000" pitchFamily="2" charset="-122"/>
            </a:endParaRPr>
          </a:p>
          <a:p>
            <a:pPr>
              <a:lnSpc>
                <a:spcPct val="150000"/>
              </a:lnSpc>
            </a:pPr>
            <a:r>
              <a:rPr lang="zh-CN" altLang="en-US" sz="2400" dirty="0">
                <a:ea typeface="方正兰亭黑简体" panose="02000000000000000000" pitchFamily="2" charset="-122"/>
              </a:rPr>
              <a:t>比赛期：</a:t>
            </a:r>
            <a:r>
              <a:rPr lang="en-US" altLang="zh-CN" sz="2400" dirty="0">
                <a:ea typeface="方正兰亭黑简体" panose="02000000000000000000" pitchFamily="2" charset="-122"/>
              </a:rPr>
              <a:t>7</a:t>
            </a:r>
            <a:r>
              <a:rPr lang="zh-CN" altLang="en-US" sz="2400" dirty="0">
                <a:ea typeface="方正兰亭黑简体" panose="02000000000000000000" pitchFamily="2" charset="-122"/>
              </a:rPr>
              <a:t>天，正式比赛</a:t>
            </a:r>
            <a:endParaRPr lang="en-US" altLang="zh-CN" sz="2400" dirty="0">
              <a:ea typeface="方正兰亭黑简体" panose="02000000000000000000" pitchFamily="2" charset="-122"/>
            </a:endParaRPr>
          </a:p>
        </p:txBody>
      </p:sp>
    </p:spTree>
    <p:extLst>
      <p:ext uri="{BB962C8B-B14F-4D97-AF65-F5344CB8AC3E}">
        <p14:creationId xmlns:p14="http://schemas.microsoft.com/office/powerpoint/2010/main" val="151671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方正兰亭粗黑简体" panose="02000000000000000000" pitchFamily="2" charset="-122"/>
                <a:ea typeface="方正兰亭粗黑简体" panose="02000000000000000000" pitchFamily="2" charset="-122"/>
              </a:rPr>
              <a:t>原则</a:t>
            </a:r>
          </a:p>
        </p:txBody>
      </p:sp>
      <p:sp>
        <p:nvSpPr>
          <p:cNvPr id="3" name="内容占位符 2"/>
          <p:cNvSpPr>
            <a:spLocks noGrp="1"/>
          </p:cNvSpPr>
          <p:nvPr>
            <p:ph idx="1"/>
          </p:nvPr>
        </p:nvSpPr>
        <p:spPr>
          <a:xfrm>
            <a:off x="431800" y="1825624"/>
            <a:ext cx="5271770" cy="1603376"/>
          </a:xfrm>
        </p:spPr>
        <p:txBody>
          <a:bodyPr>
            <a:normAutofit/>
          </a:bodyPr>
          <a:lstStyle/>
          <a:p>
            <a:pPr>
              <a:lnSpc>
                <a:spcPct val="150000"/>
              </a:lnSpc>
            </a:pPr>
            <a:r>
              <a:rPr lang="zh-CN" altLang="en-US" b="1" dirty="0">
                <a:latin typeface="方正兰亭黑简体" panose="02000000000000000000" pitchFamily="2" charset="-122"/>
                <a:ea typeface="方正兰亭黑简体" panose="02000000000000000000" pitchFamily="2" charset="-122"/>
              </a:rPr>
              <a:t>合适的</a:t>
            </a:r>
            <a:r>
              <a:rPr lang="zh-CN" altLang="en-US" b="1" dirty="0">
                <a:effectLst/>
                <a:latin typeface="方正兰亭黑简体" panose="02000000000000000000" pitchFamily="2" charset="-122"/>
                <a:ea typeface="方正兰亭黑简体" panose="02000000000000000000" pitchFamily="2" charset="-122"/>
              </a:rPr>
              <a:t>难度和任务量</a:t>
            </a:r>
            <a:endParaRPr lang="en-US" altLang="zh-CN" b="1" dirty="0">
              <a:effectLst/>
              <a:latin typeface="方正兰亭黑简体" panose="02000000000000000000" pitchFamily="2" charset="-122"/>
              <a:ea typeface="方正兰亭黑简体" panose="02000000000000000000" pitchFamily="2" charset="-122"/>
            </a:endParaRPr>
          </a:p>
          <a:p>
            <a:pPr lvl="1">
              <a:lnSpc>
                <a:spcPct val="150000"/>
              </a:lnSpc>
            </a:pPr>
            <a:r>
              <a:rPr lang="zh-CN" altLang="en-US" sz="2400" dirty="0">
                <a:latin typeface="微软雅黑" panose="020B0503020204020204" charset="-122"/>
                <a:ea typeface="微软雅黑" panose="020B0503020204020204" charset="-122"/>
              </a:rPr>
              <a:t>考虑零基础参赛、考虑课业压力</a:t>
            </a:r>
            <a:endParaRPr lang="en-US" altLang="zh-CN" dirty="0">
              <a:effectLst/>
              <a:latin typeface="方正兰亭黑简体" panose="02000000000000000000" pitchFamily="2" charset="-122"/>
              <a:ea typeface="方正兰亭黑简体" panose="02000000000000000000" pitchFamily="2" charset="-122"/>
            </a:endParaRPr>
          </a:p>
          <a:p>
            <a:pPr lvl="1">
              <a:lnSpc>
                <a:spcPct val="150000"/>
              </a:lnSpc>
            </a:pPr>
            <a:endParaRPr lang="zh-CN" altLang="en-US" dirty="0">
              <a:latin typeface="方正兰亭黑简体" panose="02000000000000000000" pitchFamily="2" charset="-122"/>
              <a:ea typeface="方正兰亭黑简体" panose="02000000000000000000" pitchFamily="2" charset="-122"/>
            </a:endParaRPr>
          </a:p>
        </p:txBody>
      </p:sp>
      <p:sp>
        <p:nvSpPr>
          <p:cNvPr id="4" name="文本框 3"/>
          <p:cNvSpPr txBox="1"/>
          <p:nvPr/>
        </p:nvSpPr>
        <p:spPr>
          <a:xfrm>
            <a:off x="431800" y="1000423"/>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rgbClr val="87D1F5"/>
                </a:solidFill>
                <a:latin typeface="方正兰亭粗黑简体" panose="02000000000000000000" pitchFamily="2" charset="-122"/>
                <a:ea typeface="方正兰亭粗黑简体" panose="02000000000000000000" pitchFamily="2" charset="-122"/>
              </a:rPr>
              <a:t>比赛内容</a:t>
            </a:r>
            <a:endParaRPr kumimoji="0" lang="zh-CN" altLang="en-US" sz="2400" b="0" i="0" u="none" strike="noStrike" kern="1200" cap="none" spc="0" normalizeH="0" baseline="0" noProof="0" dirty="0">
              <a:ln>
                <a:noFill/>
              </a:ln>
              <a:solidFill>
                <a:srgbClr val="87D1F5"/>
              </a:solidFill>
              <a:effectLst/>
              <a:uLnTx/>
              <a:uFillTx/>
              <a:latin typeface="方正兰亭粗黑简体" panose="02000000000000000000" pitchFamily="2" charset="-122"/>
              <a:ea typeface="方正兰亭粗黑简体" panose="02000000000000000000" pitchFamily="2" charset="-122"/>
              <a:cs typeface="+mn-cs"/>
            </a:endParaRPr>
          </a:p>
        </p:txBody>
      </p:sp>
      <p:sp>
        <p:nvSpPr>
          <p:cNvPr id="12" name="文本框 11">
            <a:extLst>
              <a:ext uri="{FF2B5EF4-FFF2-40B4-BE49-F238E27FC236}">
                <a16:creationId xmlns:a16="http://schemas.microsoft.com/office/drawing/2014/main" id="{12A2AB9E-C802-E4C3-CBC8-094ADDD8E006}"/>
              </a:ext>
            </a:extLst>
          </p:cNvPr>
          <p:cNvSpPr txBox="1"/>
          <p:nvPr/>
        </p:nvSpPr>
        <p:spPr>
          <a:xfrm>
            <a:off x="441653" y="3256445"/>
            <a:ext cx="6096000" cy="1291507"/>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较高的比赛观赏性</a:t>
            </a:r>
            <a:endParaRPr kumimoji="0" lang="en-US" altLang="zh-CN" sz="2800" b="1"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规则设计和呈现效果</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4" name="文本框 13">
            <a:extLst>
              <a:ext uri="{FF2B5EF4-FFF2-40B4-BE49-F238E27FC236}">
                <a16:creationId xmlns:a16="http://schemas.microsoft.com/office/drawing/2014/main" id="{35C14471-95B6-76D9-1DAF-55C6D1172233}"/>
              </a:ext>
            </a:extLst>
          </p:cNvPr>
          <p:cNvSpPr txBox="1"/>
          <p:nvPr/>
        </p:nvSpPr>
        <p:spPr>
          <a:xfrm>
            <a:off x="441653" y="4691804"/>
            <a:ext cx="6096000" cy="1291507"/>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rPr>
              <a:t>较低的场地成本和人力成本</a:t>
            </a:r>
            <a:endParaRPr kumimoji="0" lang="en-US" altLang="zh-CN" sz="2800" b="1"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减少队内办赛工作量</a:t>
            </a:r>
            <a:endParaRPr kumimoji="0" lang="en-US" altLang="zh-CN" sz="24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Tree>
    <p:extLst>
      <p:ext uri="{BB962C8B-B14F-4D97-AF65-F5344CB8AC3E}">
        <p14:creationId xmlns:p14="http://schemas.microsoft.com/office/powerpoint/2010/main" val="4803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交龙模板</Template>
  <TotalTime>7083</TotalTime>
  <Words>1772</Words>
  <Application>Microsoft Office PowerPoint</Application>
  <PresentationFormat>宽屏</PresentationFormat>
  <Paragraphs>267</Paragraphs>
  <Slides>38</Slides>
  <Notes>30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38</vt:i4>
      </vt:variant>
    </vt:vector>
  </HeadingPairs>
  <TitlesOfParts>
    <vt:vector size="49" baseType="lpstr">
      <vt:lpstr>FZLanTingHeiS-B-GB</vt:lpstr>
      <vt:lpstr>等线</vt:lpstr>
      <vt:lpstr>等线 Light</vt:lpstr>
      <vt:lpstr>方正兰亭粗黑简体</vt:lpstr>
      <vt:lpstr>方正兰亭黑简体</vt:lpstr>
      <vt:lpstr>华文行楷</vt:lpstr>
      <vt:lpstr>微软雅黑</vt:lpstr>
      <vt:lpstr>Arial</vt:lpstr>
      <vt:lpstr>Open Sans</vt:lpstr>
      <vt:lpstr>Times New Roman</vt:lpstr>
      <vt:lpstr>1_Office 主题​​</vt:lpstr>
      <vt:lpstr>PowerPoint 演示文稿</vt:lpstr>
      <vt:lpstr>目录</vt:lpstr>
      <vt:lpstr>PowerPoint 演示文稿</vt:lpstr>
      <vt:lpstr>赛事简介</vt:lpstr>
      <vt:lpstr>赛事简介</vt:lpstr>
      <vt:lpstr>办赛理念</vt:lpstr>
      <vt:lpstr>PowerPoint 演示文稿</vt:lpstr>
      <vt:lpstr>筹备流程</vt:lpstr>
      <vt:lpstr>原则</vt:lpstr>
      <vt:lpstr>规则制定——内容</vt:lpstr>
      <vt:lpstr>规则制定——内容</vt:lpstr>
      <vt:lpstr>规则制定——任务量</vt:lpstr>
      <vt:lpstr>赛制制定</vt:lpstr>
      <vt:lpstr>参赛队培训——赛事内容</vt:lpstr>
      <vt:lpstr>参赛队培训——技术内容</vt:lpstr>
      <vt:lpstr>PowerPoint 演示文稿</vt:lpstr>
      <vt:lpstr>参赛队管理</vt:lpstr>
      <vt:lpstr>参赛队管理——进度</vt:lpstr>
      <vt:lpstr>参赛队管理——进度</vt:lpstr>
      <vt:lpstr>参赛队管理——进度</vt:lpstr>
      <vt:lpstr>参赛队管理——财务</vt:lpstr>
      <vt:lpstr>参赛队管理——招新</vt:lpstr>
      <vt:lpstr>参赛队管理——招新</vt:lpstr>
      <vt:lpstr>参赛队管理——人才识别</vt:lpstr>
      <vt:lpstr>PowerPoint 演示文稿</vt:lpstr>
      <vt:lpstr>赛前宣传</vt:lpstr>
      <vt:lpstr>赛前宣传</vt:lpstr>
      <vt:lpstr>报名动员</vt:lpstr>
      <vt:lpstr>报名动员</vt:lpstr>
      <vt:lpstr>报名动员</vt:lpstr>
      <vt:lpstr>赛中宣传</vt:lpstr>
      <vt:lpstr>赛后宣传</vt:lpstr>
      <vt:lpstr>PowerPoint 演示文稿</vt:lpstr>
      <vt:lpstr>建议</vt:lpstr>
      <vt:lpstr>建议</vt:lpstr>
      <vt:lpstr>建议</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吕 奇正</cp:lastModifiedBy>
  <cp:revision>7</cp:revision>
  <dcterms:created xsi:type="dcterms:W3CDTF">2023-01-29T02:43:06Z</dcterms:created>
  <dcterms:modified xsi:type="dcterms:W3CDTF">2023-09-14T09:35:38Z</dcterms:modified>
</cp:coreProperties>
</file>