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337" r:id="rId4"/>
    <p:sldId id="293" r:id="rId5"/>
    <p:sldId id="292" r:id="rId6"/>
    <p:sldId id="305" r:id="rId7"/>
    <p:sldId id="338" r:id="rId8"/>
    <p:sldId id="309" r:id="rId9"/>
    <p:sldId id="264" r:id="rId10"/>
    <p:sldId id="296" r:id="rId11"/>
    <p:sldId id="297" r:id="rId12"/>
    <p:sldId id="31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1F5"/>
    <a:srgbClr val="6EADCD"/>
    <a:srgbClr val="345261"/>
    <a:srgbClr val="507C92"/>
    <a:srgbClr val="7CADB7"/>
    <a:srgbClr val="87F1FC"/>
    <a:srgbClr val="28323B"/>
    <a:srgbClr val="FFE5A6"/>
    <a:srgbClr val="948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47"/>
    <p:restoredTop sz="96281"/>
  </p:normalViewPr>
  <p:slideViewPr>
    <p:cSldViewPr snapToGrid="0">
      <p:cViewPr>
        <p:scale>
          <a:sx n="75" d="100"/>
          <a:sy n="75" d="100"/>
        </p:scale>
        <p:origin x="5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85A1-B7A1-3445-BA2F-C86E298D3400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91DB-EF8F-D241-A2CC-DCF2021211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144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21D07-342A-F885-91B7-EDEAB930F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3FE428-60B2-2012-830F-B30C3C7E2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DDD2DA-5049-0DF6-6D72-0A3AF0E3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4C36D3-0B09-A932-D5BE-B3601225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B91FFC-C38C-226D-A6F1-9FCE650B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71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31020-45B5-72A2-09EF-C0B0A637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0786C5-4610-D30A-1052-DD042FFF3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A647BC-7EE2-B599-865D-72E82006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FB7F9-774C-FA2D-77CD-F75358B3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FEE324-FA00-0887-3710-7C691DFF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60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A50BFD-BB51-E9D3-66AD-37D825A9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80A647-3F58-F4C7-BC57-85ABC9799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A22AC-F54B-16C0-0621-DDC3B241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D30B2-1A97-3598-5B2A-819D0ED6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6195C8-B2EF-325B-9A42-D32E4199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643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91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50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2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74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3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3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34C14-461F-7CCA-D1BE-D35E7CEA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4F02A-06DC-54E8-79ED-7A2DAB21F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08CAE-1F5C-0E73-5AD2-22FCA753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C57E8-A6E4-2EC3-78C2-74676C07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29ACE-8308-98DF-F06D-D2B232E7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4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696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073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1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1F33A-9D35-7D4C-A049-DB2D4581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59DDE8-7CF0-C3FE-1ACA-7FAE9B31A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022F69-6668-9DBA-EEA4-28696EB6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9A5-EDDC-BBE9-DAFF-0EEA985F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9C66A-9526-1243-F57C-0B92BF8A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2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ED39-DCAD-CFAE-FEA4-C0051AA6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3CEA1A-E126-A754-A35E-0658DD79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F25F1C-1C06-1C38-FFB4-93C9D85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9990C-0DFA-D2AE-4A7A-D37B203B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4ADA74-612F-4241-DCC9-E0D604A9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52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7D511F-2B6D-A22C-D362-43225C24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5BE404-0A60-34C3-7FDE-C786C047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CC17C4-D1A8-A386-F901-1097F1F5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8DF750-44D8-B130-9732-2475349BF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82" t="18156" r="143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449A9B-490C-49B0-15E0-CBACABCBA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4D498F-490B-EECA-8B6C-E57038189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E0412-7968-81A0-B089-5646182D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35E6A4-C33A-8562-1FC1-EAC0BB0A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E6502-E3C2-6574-577F-14712F4C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94CB4C-7A0B-F698-894B-9347703A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48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FA856-9B8E-FA53-61B4-91794D9F0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6BED0F-05EA-D3F0-A092-A46545BA2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E41AA4-B1A0-C1AE-5A18-10CFC74D1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F6ECE8-501C-F52E-1DF1-AFCC8E9D2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73675E-67F7-8CBA-D840-F202425C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0B447D-B317-070F-9D5A-4ABF35CF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EC2321-E7E8-F4EC-FB50-B80DB8C4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376F41E-92FD-27C2-B79B-DA4BD824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39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B81658-E503-C611-F0A8-BDC15078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00728-D6AE-F733-0E07-A2803894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068A39-48FC-093A-876E-A97BBB0A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39ED645-4C70-4324-F7E6-38E05A21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02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1A4724-7067-5710-15AE-6B1ED25F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C35C11-93A0-FB5F-6D88-6DB920A2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E64CD-73BB-6FBC-1DA7-92C8107B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56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4F278-6673-21AA-0F65-47196FF7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A910B8-3420-A465-CCAA-122EA7A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AAAE0-6ED8-D4DD-0752-F2684E75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56789-77FC-9C76-9660-482D6F05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3F237-E5AB-59DB-AD39-D36A0D2E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2898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528DB-D58B-FB5A-3E8E-E5A061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A03FFF-7BA2-36F3-69D2-94967870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A62CA4-0DF0-D59F-5C82-D5F71E41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6EDFF1-C503-39F5-AA10-E74B516B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B69DE0-FB3D-E972-84C0-2880089D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6345A1-77F5-F493-4202-BE4376D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3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199FA-344C-EEFC-35B8-628C4A73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F75471-B644-D9CE-006F-AA6D5E164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9B8FEE-4594-C7AE-5D18-144D6BF56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3B1B07-F003-7904-A503-E0044574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C52A7F-39E4-FF3E-F812-5A0F6ED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020BF6-F737-F8F4-A6CF-EB819830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05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425E3C-133E-C5FC-DB30-2A80B72F6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F8C3C-0C03-20D8-48B3-22369BEA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D3CD46-7D66-97EF-0884-36551200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F8791-4F29-3D4E-134C-86283A68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D79CA37-2492-9879-0733-BA16C7F1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365125"/>
            <a:ext cx="9465365" cy="77787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26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65208C-E113-336F-BD85-DF409526B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1EDB7C-6A8D-13B1-18AD-582FFEB55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A6C83-622F-B3E0-7B45-5BF3CE33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B26353-2077-AA7E-DC7F-D4FE4351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1A4A06-F75F-AEFF-2C32-66372E8D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15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C3DF5-6D38-DCD5-EF3F-4960C794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29EF11-7C14-7FA0-489E-ED3E0AE1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27A15-8966-E544-E770-3AF8C565C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173D78-383B-4DDB-F225-7EC6A37F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822C2B-B120-342C-3094-06F3F3D3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56CC8E-798F-72E8-271C-52581880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211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1123D-09E6-09D3-4BFD-28BBD4E2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5A93B1-86BF-A0AE-E8D8-87E993652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8B0E5-DC72-6292-3D9F-57818B28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9CF88C-F3DB-94A4-17CB-C638C3324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E4EB49-CF67-A5C9-7921-C133165B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9B8F29-E57A-D627-37C1-A97602C8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AAA74C-856C-57AF-F1A2-01E2A9E3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97AA95-D349-F39E-2DA7-A66EA1BC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21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2AF2F-D973-23A8-0823-C818E188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41F6B1-F234-C846-81C5-D3BB0CFD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3B41D9-94EF-2ED3-30B4-CE6655B8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FCE01A-005D-415B-DBD2-A18A03E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378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AF019C-9E31-A12A-780C-5031690E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40AD5C-470D-1659-5DEB-852E2F4B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D95EE-0601-BC5E-9155-95D796F2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41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C3978-45C2-DB4C-A54C-8F02234D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B09F9-8106-D5E9-E9DF-36A2874C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6E2314-ACB6-A6C8-02A7-2D7BA1277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C3597A-2FD2-869B-7885-8862D34B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35A940-AE5C-5F42-F2E5-C46DACD9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A941-BBAF-DCB7-75B7-4AF7B3F3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77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C02C1B-3917-AC28-A66D-B974E8F8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6B089C-7980-4348-7A21-94A759687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313BDE-9043-6154-4950-D4041B23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2B07F2-F2D6-399B-5A01-09C0E873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7C9219-1F55-79DE-6836-44E9E06E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E16F94-4494-A685-D235-FA226957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51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6D437A-B822-B2F2-D612-6E664D0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0221CD-6F71-8E79-571F-13CFAFAEE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15E4CD-8357-B99D-E81A-953871207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60E3-D902-BF4E-A00E-7786C7EBB906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DC70C7-7215-DA7A-8906-2134BF13E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F9903-4715-35F2-BC37-9A515F362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AD9A-5D8F-6B42-A24D-930D146DCF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09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37360" y="136525"/>
            <a:ext cx="741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EACF-02DD-4EEA-A324-775D801799C8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42A9-7AA1-438E-98AB-5775E5287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3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7D1F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BE5068-2BF7-C4C9-26E0-03C9B277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4051C4-01B2-61F7-D0FC-7526A8918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5AD4D-7991-DB12-301E-D782B5D5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A44C-FC83-FE4B-BB6F-EB3A9A3A48EF}" type="datetimeFigureOut">
              <a:rPr kumimoji="1" lang="zh-CN" altLang="en-US" smtClean="0"/>
              <a:t>2023/9/7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08A315-551B-89C1-7B5D-50E9788A6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E86D1-8895-ACA6-B162-E97CFB912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8585-EF5F-DF49-A4D7-943EC2CE460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6C1B9D-6026-FF73-8520-590F40F085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FDF373-FE06-BDF6-73AF-9D41162AF6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93560" y="508761"/>
            <a:ext cx="1203115" cy="448590"/>
          </a:xfrm>
          <a:prstGeom prst="rect">
            <a:avLst/>
          </a:prstGeom>
        </p:spPr>
      </p:pic>
      <p:grpSp>
        <p:nvGrpSpPr>
          <p:cNvPr id="10" name="图形 2">
            <a:extLst>
              <a:ext uri="{FF2B5EF4-FFF2-40B4-BE49-F238E27FC236}">
                <a16:creationId xmlns:a16="http://schemas.microsoft.com/office/drawing/2014/main" id="{1CFC55E2-FCC4-6A98-6840-89ECF1E1ECCE}"/>
              </a:ext>
            </a:extLst>
          </p:cNvPr>
          <p:cNvGrpSpPr/>
          <p:nvPr userDrawn="1"/>
        </p:nvGrpSpPr>
        <p:grpSpPr>
          <a:xfrm>
            <a:off x="0" y="-228600"/>
            <a:ext cx="12192000" cy="7315200"/>
            <a:chOff x="381000" y="0"/>
            <a:chExt cx="11430000" cy="6858000"/>
          </a:xfrm>
        </p:grpSpPr>
        <p:sp>
          <p:nvSpPr>
            <p:cNvPr id="11" name="任意多边形: 形状 136">
              <a:extLst>
                <a:ext uri="{FF2B5EF4-FFF2-40B4-BE49-F238E27FC236}">
                  <a16:creationId xmlns:a16="http://schemas.microsoft.com/office/drawing/2014/main" id="{D96F146B-F53C-9DFE-F1E7-6638BBAB9020}"/>
                </a:ext>
              </a:extLst>
            </p:cNvPr>
            <p:cNvSpPr/>
            <p:nvPr/>
          </p:nvSpPr>
          <p:spPr>
            <a:xfrm>
              <a:off x="698525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37">
              <a:extLst>
                <a:ext uri="{FF2B5EF4-FFF2-40B4-BE49-F238E27FC236}">
                  <a16:creationId xmlns:a16="http://schemas.microsoft.com/office/drawing/2014/main" id="{0EB00537-CC1B-9707-43DE-7C66877E9542}"/>
                </a:ext>
              </a:extLst>
            </p:cNvPr>
            <p:cNvSpPr/>
            <p:nvPr/>
          </p:nvSpPr>
          <p:spPr>
            <a:xfrm>
              <a:off x="101605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38">
              <a:extLst>
                <a:ext uri="{FF2B5EF4-FFF2-40B4-BE49-F238E27FC236}">
                  <a16:creationId xmlns:a16="http://schemas.microsoft.com/office/drawing/2014/main" id="{F2C20052-C3FE-0D03-C4C5-9EA9CD2D1F5A}"/>
                </a:ext>
              </a:extLst>
            </p:cNvPr>
            <p:cNvSpPr/>
            <p:nvPr/>
          </p:nvSpPr>
          <p:spPr>
            <a:xfrm>
              <a:off x="1333576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9">
              <a:extLst>
                <a:ext uri="{FF2B5EF4-FFF2-40B4-BE49-F238E27FC236}">
                  <a16:creationId xmlns:a16="http://schemas.microsoft.com/office/drawing/2014/main" id="{DCD6CFDD-628E-3CBC-60AB-D3DDFF629BC5}"/>
                </a:ext>
              </a:extLst>
            </p:cNvPr>
            <p:cNvSpPr/>
            <p:nvPr/>
          </p:nvSpPr>
          <p:spPr>
            <a:xfrm>
              <a:off x="1651101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0">
              <a:extLst>
                <a:ext uri="{FF2B5EF4-FFF2-40B4-BE49-F238E27FC236}">
                  <a16:creationId xmlns:a16="http://schemas.microsoft.com/office/drawing/2014/main" id="{6A27A3AB-4D2F-0840-7FA6-7F2D0EB27CE2}"/>
                </a:ext>
              </a:extLst>
            </p:cNvPr>
            <p:cNvSpPr/>
            <p:nvPr/>
          </p:nvSpPr>
          <p:spPr>
            <a:xfrm>
              <a:off x="1968398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41">
              <a:extLst>
                <a:ext uri="{FF2B5EF4-FFF2-40B4-BE49-F238E27FC236}">
                  <a16:creationId xmlns:a16="http://schemas.microsoft.com/office/drawing/2014/main" id="{99C934CD-796A-5499-C153-30709143C328}"/>
                </a:ext>
              </a:extLst>
            </p:cNvPr>
            <p:cNvSpPr/>
            <p:nvPr/>
          </p:nvSpPr>
          <p:spPr>
            <a:xfrm>
              <a:off x="2285923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42">
              <a:extLst>
                <a:ext uri="{FF2B5EF4-FFF2-40B4-BE49-F238E27FC236}">
                  <a16:creationId xmlns:a16="http://schemas.microsoft.com/office/drawing/2014/main" id="{3705CCDD-7DD8-21AC-8B0C-C639D8AF5A20}"/>
                </a:ext>
              </a:extLst>
            </p:cNvPr>
            <p:cNvSpPr/>
            <p:nvPr/>
          </p:nvSpPr>
          <p:spPr>
            <a:xfrm>
              <a:off x="2603449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43">
              <a:extLst>
                <a:ext uri="{FF2B5EF4-FFF2-40B4-BE49-F238E27FC236}">
                  <a16:creationId xmlns:a16="http://schemas.microsoft.com/office/drawing/2014/main" id="{0F6BC69D-7F84-9802-8049-FABB82E5648B}"/>
                </a:ext>
              </a:extLst>
            </p:cNvPr>
            <p:cNvSpPr/>
            <p:nvPr/>
          </p:nvSpPr>
          <p:spPr>
            <a:xfrm>
              <a:off x="2920974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44">
              <a:extLst>
                <a:ext uri="{FF2B5EF4-FFF2-40B4-BE49-F238E27FC236}">
                  <a16:creationId xmlns:a16="http://schemas.microsoft.com/office/drawing/2014/main" id="{05F69915-D35F-98B4-231C-22D8481FFB3F}"/>
                </a:ext>
              </a:extLst>
            </p:cNvPr>
            <p:cNvSpPr/>
            <p:nvPr/>
          </p:nvSpPr>
          <p:spPr>
            <a:xfrm>
              <a:off x="323850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45">
              <a:extLst>
                <a:ext uri="{FF2B5EF4-FFF2-40B4-BE49-F238E27FC236}">
                  <a16:creationId xmlns:a16="http://schemas.microsoft.com/office/drawing/2014/main" id="{F1371EAD-2049-52B6-D4E2-19852D5B1FCF}"/>
                </a:ext>
              </a:extLst>
            </p:cNvPr>
            <p:cNvSpPr/>
            <p:nvPr/>
          </p:nvSpPr>
          <p:spPr>
            <a:xfrm>
              <a:off x="3556025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146">
              <a:extLst>
                <a:ext uri="{FF2B5EF4-FFF2-40B4-BE49-F238E27FC236}">
                  <a16:creationId xmlns:a16="http://schemas.microsoft.com/office/drawing/2014/main" id="{E85F98CB-985B-EA16-B38B-6059463BB081}"/>
                </a:ext>
              </a:extLst>
            </p:cNvPr>
            <p:cNvSpPr/>
            <p:nvPr/>
          </p:nvSpPr>
          <p:spPr>
            <a:xfrm>
              <a:off x="387355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147">
              <a:extLst>
                <a:ext uri="{FF2B5EF4-FFF2-40B4-BE49-F238E27FC236}">
                  <a16:creationId xmlns:a16="http://schemas.microsoft.com/office/drawing/2014/main" id="{DF522EFE-D461-85A7-E32E-68F4B60B88B7}"/>
                </a:ext>
              </a:extLst>
            </p:cNvPr>
            <p:cNvSpPr/>
            <p:nvPr/>
          </p:nvSpPr>
          <p:spPr>
            <a:xfrm>
              <a:off x="4191076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148">
              <a:extLst>
                <a:ext uri="{FF2B5EF4-FFF2-40B4-BE49-F238E27FC236}">
                  <a16:creationId xmlns:a16="http://schemas.microsoft.com/office/drawing/2014/main" id="{7ACE98E9-9331-61FB-1A12-C75D73BAB293}"/>
                </a:ext>
              </a:extLst>
            </p:cNvPr>
            <p:cNvSpPr/>
            <p:nvPr/>
          </p:nvSpPr>
          <p:spPr>
            <a:xfrm>
              <a:off x="4508601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149">
              <a:extLst>
                <a:ext uri="{FF2B5EF4-FFF2-40B4-BE49-F238E27FC236}">
                  <a16:creationId xmlns:a16="http://schemas.microsoft.com/office/drawing/2014/main" id="{A5EDF639-5795-69E1-D697-ED4FCD929845}"/>
                </a:ext>
              </a:extLst>
            </p:cNvPr>
            <p:cNvSpPr/>
            <p:nvPr/>
          </p:nvSpPr>
          <p:spPr>
            <a:xfrm>
              <a:off x="4825898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150">
              <a:extLst>
                <a:ext uri="{FF2B5EF4-FFF2-40B4-BE49-F238E27FC236}">
                  <a16:creationId xmlns:a16="http://schemas.microsoft.com/office/drawing/2014/main" id="{D6A964A2-EFF2-1CFB-DEA7-1340402ADC22}"/>
                </a:ext>
              </a:extLst>
            </p:cNvPr>
            <p:cNvSpPr/>
            <p:nvPr/>
          </p:nvSpPr>
          <p:spPr>
            <a:xfrm>
              <a:off x="5143423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151">
              <a:extLst>
                <a:ext uri="{FF2B5EF4-FFF2-40B4-BE49-F238E27FC236}">
                  <a16:creationId xmlns:a16="http://schemas.microsoft.com/office/drawing/2014/main" id="{4225EB21-F946-7EF0-A8F2-0ED8BDAF9A30}"/>
                </a:ext>
              </a:extLst>
            </p:cNvPr>
            <p:cNvSpPr/>
            <p:nvPr/>
          </p:nvSpPr>
          <p:spPr>
            <a:xfrm>
              <a:off x="5460949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152">
              <a:extLst>
                <a:ext uri="{FF2B5EF4-FFF2-40B4-BE49-F238E27FC236}">
                  <a16:creationId xmlns:a16="http://schemas.microsoft.com/office/drawing/2014/main" id="{E2D5AA7F-2BB3-BA5B-98F6-200B889FDAB5}"/>
                </a:ext>
              </a:extLst>
            </p:cNvPr>
            <p:cNvSpPr/>
            <p:nvPr/>
          </p:nvSpPr>
          <p:spPr>
            <a:xfrm>
              <a:off x="5778474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153">
              <a:extLst>
                <a:ext uri="{FF2B5EF4-FFF2-40B4-BE49-F238E27FC236}">
                  <a16:creationId xmlns:a16="http://schemas.microsoft.com/office/drawing/2014/main" id="{683686F4-848D-911F-FFF3-18822073A943}"/>
                </a:ext>
              </a:extLst>
            </p:cNvPr>
            <p:cNvSpPr/>
            <p:nvPr/>
          </p:nvSpPr>
          <p:spPr>
            <a:xfrm>
              <a:off x="609600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154">
              <a:extLst>
                <a:ext uri="{FF2B5EF4-FFF2-40B4-BE49-F238E27FC236}">
                  <a16:creationId xmlns:a16="http://schemas.microsoft.com/office/drawing/2014/main" id="{6F2B655A-A95D-10D2-11E5-6445B8285E28}"/>
                </a:ext>
              </a:extLst>
            </p:cNvPr>
            <p:cNvSpPr/>
            <p:nvPr/>
          </p:nvSpPr>
          <p:spPr>
            <a:xfrm>
              <a:off x="6413525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155">
              <a:extLst>
                <a:ext uri="{FF2B5EF4-FFF2-40B4-BE49-F238E27FC236}">
                  <a16:creationId xmlns:a16="http://schemas.microsoft.com/office/drawing/2014/main" id="{F0D3E64F-DD25-86C2-CD44-2EBD0A929AED}"/>
                </a:ext>
              </a:extLst>
            </p:cNvPr>
            <p:cNvSpPr/>
            <p:nvPr/>
          </p:nvSpPr>
          <p:spPr>
            <a:xfrm>
              <a:off x="673105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156">
              <a:extLst>
                <a:ext uri="{FF2B5EF4-FFF2-40B4-BE49-F238E27FC236}">
                  <a16:creationId xmlns:a16="http://schemas.microsoft.com/office/drawing/2014/main" id="{E2B9C217-C901-D02A-F211-A33766070FD6}"/>
                </a:ext>
              </a:extLst>
            </p:cNvPr>
            <p:cNvSpPr/>
            <p:nvPr/>
          </p:nvSpPr>
          <p:spPr>
            <a:xfrm>
              <a:off x="7048576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157">
              <a:extLst>
                <a:ext uri="{FF2B5EF4-FFF2-40B4-BE49-F238E27FC236}">
                  <a16:creationId xmlns:a16="http://schemas.microsoft.com/office/drawing/2014/main" id="{66F510FB-1B5C-8FC3-A44D-87D9E5D34BE9}"/>
                </a:ext>
              </a:extLst>
            </p:cNvPr>
            <p:cNvSpPr/>
            <p:nvPr/>
          </p:nvSpPr>
          <p:spPr>
            <a:xfrm>
              <a:off x="7366101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158">
              <a:extLst>
                <a:ext uri="{FF2B5EF4-FFF2-40B4-BE49-F238E27FC236}">
                  <a16:creationId xmlns:a16="http://schemas.microsoft.com/office/drawing/2014/main" id="{89B9BB21-02B9-509D-7862-F3A747492035}"/>
                </a:ext>
              </a:extLst>
            </p:cNvPr>
            <p:cNvSpPr/>
            <p:nvPr/>
          </p:nvSpPr>
          <p:spPr>
            <a:xfrm>
              <a:off x="7683398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159">
              <a:extLst>
                <a:ext uri="{FF2B5EF4-FFF2-40B4-BE49-F238E27FC236}">
                  <a16:creationId xmlns:a16="http://schemas.microsoft.com/office/drawing/2014/main" id="{539D02D5-3A7C-D009-3075-4028AFE956C8}"/>
                </a:ext>
              </a:extLst>
            </p:cNvPr>
            <p:cNvSpPr/>
            <p:nvPr/>
          </p:nvSpPr>
          <p:spPr>
            <a:xfrm>
              <a:off x="8000923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160">
              <a:extLst>
                <a:ext uri="{FF2B5EF4-FFF2-40B4-BE49-F238E27FC236}">
                  <a16:creationId xmlns:a16="http://schemas.microsoft.com/office/drawing/2014/main" id="{5FE03237-3E6C-A636-3B15-66E2A747AE45}"/>
                </a:ext>
              </a:extLst>
            </p:cNvPr>
            <p:cNvSpPr/>
            <p:nvPr/>
          </p:nvSpPr>
          <p:spPr>
            <a:xfrm>
              <a:off x="8318449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161">
              <a:extLst>
                <a:ext uri="{FF2B5EF4-FFF2-40B4-BE49-F238E27FC236}">
                  <a16:creationId xmlns:a16="http://schemas.microsoft.com/office/drawing/2014/main" id="{151AFA35-2B6F-1E15-8814-FDDA78C5405B}"/>
                </a:ext>
              </a:extLst>
            </p:cNvPr>
            <p:cNvSpPr/>
            <p:nvPr/>
          </p:nvSpPr>
          <p:spPr>
            <a:xfrm>
              <a:off x="8635974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162">
              <a:extLst>
                <a:ext uri="{FF2B5EF4-FFF2-40B4-BE49-F238E27FC236}">
                  <a16:creationId xmlns:a16="http://schemas.microsoft.com/office/drawing/2014/main" id="{138F42F1-69D6-62E9-4F8C-206DF3FA0DA0}"/>
                </a:ext>
              </a:extLst>
            </p:cNvPr>
            <p:cNvSpPr/>
            <p:nvPr/>
          </p:nvSpPr>
          <p:spPr>
            <a:xfrm>
              <a:off x="895350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163">
              <a:extLst>
                <a:ext uri="{FF2B5EF4-FFF2-40B4-BE49-F238E27FC236}">
                  <a16:creationId xmlns:a16="http://schemas.microsoft.com/office/drawing/2014/main" id="{7C0774E8-0E78-95FE-41C2-773CE6E1BA80}"/>
                </a:ext>
              </a:extLst>
            </p:cNvPr>
            <p:cNvSpPr/>
            <p:nvPr/>
          </p:nvSpPr>
          <p:spPr>
            <a:xfrm>
              <a:off x="9271025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164">
              <a:extLst>
                <a:ext uri="{FF2B5EF4-FFF2-40B4-BE49-F238E27FC236}">
                  <a16:creationId xmlns:a16="http://schemas.microsoft.com/office/drawing/2014/main" id="{E34A649E-67DC-3B06-4266-DFC4A21DF79C}"/>
                </a:ext>
              </a:extLst>
            </p:cNvPr>
            <p:cNvSpPr/>
            <p:nvPr/>
          </p:nvSpPr>
          <p:spPr>
            <a:xfrm>
              <a:off x="9588550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165">
              <a:extLst>
                <a:ext uri="{FF2B5EF4-FFF2-40B4-BE49-F238E27FC236}">
                  <a16:creationId xmlns:a16="http://schemas.microsoft.com/office/drawing/2014/main" id="{71A50223-B0F9-A8EA-2576-0717648321BA}"/>
                </a:ext>
              </a:extLst>
            </p:cNvPr>
            <p:cNvSpPr/>
            <p:nvPr/>
          </p:nvSpPr>
          <p:spPr>
            <a:xfrm>
              <a:off x="9906076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166">
              <a:extLst>
                <a:ext uri="{FF2B5EF4-FFF2-40B4-BE49-F238E27FC236}">
                  <a16:creationId xmlns:a16="http://schemas.microsoft.com/office/drawing/2014/main" id="{3DABCA3D-5462-51F9-A8B7-F52756305755}"/>
                </a:ext>
              </a:extLst>
            </p:cNvPr>
            <p:cNvSpPr/>
            <p:nvPr/>
          </p:nvSpPr>
          <p:spPr>
            <a:xfrm>
              <a:off x="10223601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167">
              <a:extLst>
                <a:ext uri="{FF2B5EF4-FFF2-40B4-BE49-F238E27FC236}">
                  <a16:creationId xmlns:a16="http://schemas.microsoft.com/office/drawing/2014/main" id="{065EB1EA-00A3-39E5-7295-14CE8AE2A31D}"/>
                </a:ext>
              </a:extLst>
            </p:cNvPr>
            <p:cNvSpPr/>
            <p:nvPr/>
          </p:nvSpPr>
          <p:spPr>
            <a:xfrm>
              <a:off x="10540898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168">
              <a:extLst>
                <a:ext uri="{FF2B5EF4-FFF2-40B4-BE49-F238E27FC236}">
                  <a16:creationId xmlns:a16="http://schemas.microsoft.com/office/drawing/2014/main" id="{EAAA311D-8173-0CBF-B341-EDAE0299ED57}"/>
                </a:ext>
              </a:extLst>
            </p:cNvPr>
            <p:cNvSpPr/>
            <p:nvPr/>
          </p:nvSpPr>
          <p:spPr>
            <a:xfrm>
              <a:off x="10858423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169">
              <a:extLst>
                <a:ext uri="{FF2B5EF4-FFF2-40B4-BE49-F238E27FC236}">
                  <a16:creationId xmlns:a16="http://schemas.microsoft.com/office/drawing/2014/main" id="{D9B98F71-391B-34E9-BBD0-36A7F3446928}"/>
                </a:ext>
              </a:extLst>
            </p:cNvPr>
            <p:cNvSpPr/>
            <p:nvPr/>
          </p:nvSpPr>
          <p:spPr>
            <a:xfrm>
              <a:off x="11175949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170">
              <a:extLst>
                <a:ext uri="{FF2B5EF4-FFF2-40B4-BE49-F238E27FC236}">
                  <a16:creationId xmlns:a16="http://schemas.microsoft.com/office/drawing/2014/main" id="{92310B6D-4755-CA51-D588-9FC3AB57C1EF}"/>
                </a:ext>
              </a:extLst>
            </p:cNvPr>
            <p:cNvSpPr/>
            <p:nvPr/>
          </p:nvSpPr>
          <p:spPr>
            <a:xfrm>
              <a:off x="11493474" y="0"/>
              <a:ext cx="2286" cy="6858000"/>
            </a:xfrm>
            <a:custGeom>
              <a:avLst/>
              <a:gdLst>
                <a:gd name="connsiteX0" fmla="*/ 0 w 2286"/>
                <a:gd name="connsiteY0" fmla="*/ 0 h 6858000"/>
                <a:gd name="connsiteX1" fmla="*/ 0 w 2286"/>
                <a:gd name="connsiteY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"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1430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171">
              <a:extLst>
                <a:ext uri="{FF2B5EF4-FFF2-40B4-BE49-F238E27FC236}">
                  <a16:creationId xmlns:a16="http://schemas.microsoft.com/office/drawing/2014/main" id="{3886203C-E70D-AC30-EE73-A77A99CDD425}"/>
                </a:ext>
              </a:extLst>
            </p:cNvPr>
            <p:cNvSpPr/>
            <p:nvPr/>
          </p:nvSpPr>
          <p:spPr>
            <a:xfrm>
              <a:off x="381000" y="253974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172">
              <a:extLst>
                <a:ext uri="{FF2B5EF4-FFF2-40B4-BE49-F238E27FC236}">
                  <a16:creationId xmlns:a16="http://schemas.microsoft.com/office/drawing/2014/main" id="{EB839B6C-A0DB-1F4B-C3F3-C54A461B9D0E}"/>
                </a:ext>
              </a:extLst>
            </p:cNvPr>
            <p:cNvSpPr/>
            <p:nvPr/>
          </p:nvSpPr>
          <p:spPr>
            <a:xfrm>
              <a:off x="381000" y="571500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173">
              <a:extLst>
                <a:ext uri="{FF2B5EF4-FFF2-40B4-BE49-F238E27FC236}">
                  <a16:creationId xmlns:a16="http://schemas.microsoft.com/office/drawing/2014/main" id="{4D80A9DC-961C-CA3A-C953-0999B91B4938}"/>
                </a:ext>
              </a:extLst>
            </p:cNvPr>
            <p:cNvSpPr/>
            <p:nvPr/>
          </p:nvSpPr>
          <p:spPr>
            <a:xfrm>
              <a:off x="381000" y="889025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174">
              <a:extLst>
                <a:ext uri="{FF2B5EF4-FFF2-40B4-BE49-F238E27FC236}">
                  <a16:creationId xmlns:a16="http://schemas.microsoft.com/office/drawing/2014/main" id="{C28F7A42-BF94-75C3-1E19-DB351825B5AA}"/>
                </a:ext>
              </a:extLst>
            </p:cNvPr>
            <p:cNvSpPr/>
            <p:nvPr/>
          </p:nvSpPr>
          <p:spPr>
            <a:xfrm>
              <a:off x="381000" y="1206550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175">
              <a:extLst>
                <a:ext uri="{FF2B5EF4-FFF2-40B4-BE49-F238E27FC236}">
                  <a16:creationId xmlns:a16="http://schemas.microsoft.com/office/drawing/2014/main" id="{A7460075-F150-08EB-87F7-831523794C6F}"/>
                </a:ext>
              </a:extLst>
            </p:cNvPr>
            <p:cNvSpPr/>
            <p:nvPr/>
          </p:nvSpPr>
          <p:spPr>
            <a:xfrm>
              <a:off x="381000" y="1524076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176">
              <a:extLst>
                <a:ext uri="{FF2B5EF4-FFF2-40B4-BE49-F238E27FC236}">
                  <a16:creationId xmlns:a16="http://schemas.microsoft.com/office/drawing/2014/main" id="{6257C103-BBD9-4760-5DA7-758A0FB93E8B}"/>
                </a:ext>
              </a:extLst>
            </p:cNvPr>
            <p:cNvSpPr/>
            <p:nvPr/>
          </p:nvSpPr>
          <p:spPr>
            <a:xfrm>
              <a:off x="381000" y="1841601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177">
              <a:extLst>
                <a:ext uri="{FF2B5EF4-FFF2-40B4-BE49-F238E27FC236}">
                  <a16:creationId xmlns:a16="http://schemas.microsoft.com/office/drawing/2014/main" id="{2D1306D4-6269-0564-2625-69151AEB45BD}"/>
                </a:ext>
              </a:extLst>
            </p:cNvPr>
            <p:cNvSpPr/>
            <p:nvPr/>
          </p:nvSpPr>
          <p:spPr>
            <a:xfrm>
              <a:off x="381000" y="2158898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178">
              <a:extLst>
                <a:ext uri="{FF2B5EF4-FFF2-40B4-BE49-F238E27FC236}">
                  <a16:creationId xmlns:a16="http://schemas.microsoft.com/office/drawing/2014/main" id="{31BCC649-A9BB-BBDB-1691-7A579D124E83}"/>
                </a:ext>
              </a:extLst>
            </p:cNvPr>
            <p:cNvSpPr/>
            <p:nvPr/>
          </p:nvSpPr>
          <p:spPr>
            <a:xfrm>
              <a:off x="381000" y="2476423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179">
              <a:extLst>
                <a:ext uri="{FF2B5EF4-FFF2-40B4-BE49-F238E27FC236}">
                  <a16:creationId xmlns:a16="http://schemas.microsoft.com/office/drawing/2014/main" id="{01BD5B07-6C7D-597D-DB89-2D5F2A61DFCB}"/>
                </a:ext>
              </a:extLst>
            </p:cNvPr>
            <p:cNvSpPr/>
            <p:nvPr/>
          </p:nvSpPr>
          <p:spPr>
            <a:xfrm>
              <a:off x="381000" y="2793949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180">
              <a:extLst>
                <a:ext uri="{FF2B5EF4-FFF2-40B4-BE49-F238E27FC236}">
                  <a16:creationId xmlns:a16="http://schemas.microsoft.com/office/drawing/2014/main" id="{BBB10DA7-42F4-9AF3-74E1-BEB2FAF3510C}"/>
                </a:ext>
              </a:extLst>
            </p:cNvPr>
            <p:cNvSpPr/>
            <p:nvPr/>
          </p:nvSpPr>
          <p:spPr>
            <a:xfrm>
              <a:off x="381000" y="3111474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181">
              <a:extLst>
                <a:ext uri="{FF2B5EF4-FFF2-40B4-BE49-F238E27FC236}">
                  <a16:creationId xmlns:a16="http://schemas.microsoft.com/office/drawing/2014/main" id="{394AA947-2001-EA7F-9C67-17658221C3BA}"/>
                </a:ext>
              </a:extLst>
            </p:cNvPr>
            <p:cNvSpPr/>
            <p:nvPr/>
          </p:nvSpPr>
          <p:spPr>
            <a:xfrm>
              <a:off x="381000" y="3429000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182">
              <a:extLst>
                <a:ext uri="{FF2B5EF4-FFF2-40B4-BE49-F238E27FC236}">
                  <a16:creationId xmlns:a16="http://schemas.microsoft.com/office/drawing/2014/main" id="{D593699F-29F7-D445-2693-7825D0531D5B}"/>
                </a:ext>
              </a:extLst>
            </p:cNvPr>
            <p:cNvSpPr/>
            <p:nvPr/>
          </p:nvSpPr>
          <p:spPr>
            <a:xfrm>
              <a:off x="381000" y="3746525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183">
              <a:extLst>
                <a:ext uri="{FF2B5EF4-FFF2-40B4-BE49-F238E27FC236}">
                  <a16:creationId xmlns:a16="http://schemas.microsoft.com/office/drawing/2014/main" id="{A8699595-1CB7-4C25-9667-D4595085D4D1}"/>
                </a:ext>
              </a:extLst>
            </p:cNvPr>
            <p:cNvSpPr/>
            <p:nvPr/>
          </p:nvSpPr>
          <p:spPr>
            <a:xfrm>
              <a:off x="381000" y="4064050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184">
              <a:extLst>
                <a:ext uri="{FF2B5EF4-FFF2-40B4-BE49-F238E27FC236}">
                  <a16:creationId xmlns:a16="http://schemas.microsoft.com/office/drawing/2014/main" id="{0B53C603-FC2C-088C-8591-239F03634580}"/>
                </a:ext>
              </a:extLst>
            </p:cNvPr>
            <p:cNvSpPr/>
            <p:nvPr/>
          </p:nvSpPr>
          <p:spPr>
            <a:xfrm>
              <a:off x="381000" y="4381576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185">
              <a:extLst>
                <a:ext uri="{FF2B5EF4-FFF2-40B4-BE49-F238E27FC236}">
                  <a16:creationId xmlns:a16="http://schemas.microsoft.com/office/drawing/2014/main" id="{8E4E52B8-3329-0CE9-F89E-602A773BA31C}"/>
                </a:ext>
              </a:extLst>
            </p:cNvPr>
            <p:cNvSpPr/>
            <p:nvPr/>
          </p:nvSpPr>
          <p:spPr>
            <a:xfrm>
              <a:off x="381000" y="4699101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186">
              <a:extLst>
                <a:ext uri="{FF2B5EF4-FFF2-40B4-BE49-F238E27FC236}">
                  <a16:creationId xmlns:a16="http://schemas.microsoft.com/office/drawing/2014/main" id="{EA96C8C4-A597-9015-B50E-E9556DB4C8FE}"/>
                </a:ext>
              </a:extLst>
            </p:cNvPr>
            <p:cNvSpPr/>
            <p:nvPr/>
          </p:nvSpPr>
          <p:spPr>
            <a:xfrm>
              <a:off x="381000" y="5016398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187">
              <a:extLst>
                <a:ext uri="{FF2B5EF4-FFF2-40B4-BE49-F238E27FC236}">
                  <a16:creationId xmlns:a16="http://schemas.microsoft.com/office/drawing/2014/main" id="{A37A30FA-8773-1A68-2330-3E185128C9F9}"/>
                </a:ext>
              </a:extLst>
            </p:cNvPr>
            <p:cNvSpPr/>
            <p:nvPr/>
          </p:nvSpPr>
          <p:spPr>
            <a:xfrm>
              <a:off x="381000" y="5333923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188">
              <a:extLst>
                <a:ext uri="{FF2B5EF4-FFF2-40B4-BE49-F238E27FC236}">
                  <a16:creationId xmlns:a16="http://schemas.microsoft.com/office/drawing/2014/main" id="{7A3CEABA-C39F-82D8-7C59-3950D3763BEE}"/>
                </a:ext>
              </a:extLst>
            </p:cNvPr>
            <p:cNvSpPr/>
            <p:nvPr/>
          </p:nvSpPr>
          <p:spPr>
            <a:xfrm>
              <a:off x="381000" y="5651449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189">
              <a:extLst>
                <a:ext uri="{FF2B5EF4-FFF2-40B4-BE49-F238E27FC236}">
                  <a16:creationId xmlns:a16="http://schemas.microsoft.com/office/drawing/2014/main" id="{DE99C54B-D4B5-FDB6-6855-F51D6857AA45}"/>
                </a:ext>
              </a:extLst>
            </p:cNvPr>
            <p:cNvSpPr/>
            <p:nvPr/>
          </p:nvSpPr>
          <p:spPr>
            <a:xfrm>
              <a:off x="381000" y="5968974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190">
              <a:extLst>
                <a:ext uri="{FF2B5EF4-FFF2-40B4-BE49-F238E27FC236}">
                  <a16:creationId xmlns:a16="http://schemas.microsoft.com/office/drawing/2014/main" id="{6BF4F7F9-8A57-758D-6EF4-FA69BC467272}"/>
                </a:ext>
              </a:extLst>
            </p:cNvPr>
            <p:cNvSpPr/>
            <p:nvPr/>
          </p:nvSpPr>
          <p:spPr>
            <a:xfrm>
              <a:off x="381000" y="6286500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191">
              <a:extLst>
                <a:ext uri="{FF2B5EF4-FFF2-40B4-BE49-F238E27FC236}">
                  <a16:creationId xmlns:a16="http://schemas.microsoft.com/office/drawing/2014/main" id="{87E7EC8A-062A-6022-457E-991CCA542F96}"/>
                </a:ext>
              </a:extLst>
            </p:cNvPr>
            <p:cNvSpPr/>
            <p:nvPr/>
          </p:nvSpPr>
          <p:spPr>
            <a:xfrm>
              <a:off x="381000" y="6604025"/>
              <a:ext cx="11430000" cy="2286"/>
            </a:xfrm>
            <a:custGeom>
              <a:avLst/>
              <a:gdLst>
                <a:gd name="connsiteX0" fmla="*/ 11430000 w 11430000"/>
                <a:gd name="connsiteY0" fmla="*/ 0 h 2286"/>
                <a:gd name="connsiteX1" fmla="*/ 0 w 11430000"/>
                <a:gd name="connsiteY1" fmla="*/ 0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0" h="2286">
                  <a:moveTo>
                    <a:pt x="11430000" y="0"/>
                  </a:moveTo>
                  <a:lnTo>
                    <a:pt x="0" y="0"/>
                  </a:lnTo>
                </a:path>
              </a:pathLst>
            </a:custGeom>
            <a:ln w="14756" cap="flat">
              <a:solidFill>
                <a:srgbClr val="FFFFFF">
                  <a:alpha val="4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2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731500" y="1968500"/>
            <a:ext cx="2921000" cy="2921000"/>
          </a:xfrm>
          <a:prstGeom prst="ellipse">
            <a:avLst/>
          </a:prstGeom>
          <a:solidFill>
            <a:srgbClr val="34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Oval 8"/>
          <p:cNvSpPr/>
          <p:nvPr/>
        </p:nvSpPr>
        <p:spPr>
          <a:xfrm rot="1463765">
            <a:off x="10773855" y="-1859215"/>
            <a:ext cx="2734187" cy="3406320"/>
          </a:xfrm>
          <a:prstGeom prst="ellipse">
            <a:avLst/>
          </a:prstGeom>
          <a:solidFill>
            <a:srgbClr val="7CA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Oval 9"/>
          <p:cNvSpPr/>
          <p:nvPr/>
        </p:nvSpPr>
        <p:spPr>
          <a:xfrm rot="1946930">
            <a:off x="-942588" y="4984594"/>
            <a:ext cx="2734187" cy="3406320"/>
          </a:xfrm>
          <a:prstGeom prst="ellipse">
            <a:avLst/>
          </a:prstGeom>
          <a:solidFill>
            <a:srgbClr val="283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Box 4"/>
          <p:cNvSpPr txBox="1"/>
          <p:nvPr/>
        </p:nvSpPr>
        <p:spPr>
          <a:xfrm>
            <a:off x="3098225" y="2826271"/>
            <a:ext cx="59955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rPr>
              <a:t>北京理工大学 追梦战队</a:t>
            </a:r>
            <a:endParaRPr lang="en-US" altLang="zh-CN" sz="4400" b="1" dirty="0">
              <a:solidFill>
                <a:srgbClr val="87D1F5"/>
              </a:solidFill>
              <a:latin typeface="FZLanTingHeiS-B-GB" panose="02000000000000000000" pitchFamily="2" charset="-122"/>
              <a:ea typeface="FZLanTingHeiS-B-GB" panose="02000000000000000000" pitchFamily="2" charset="-122"/>
            </a:endParaRPr>
          </a:p>
          <a:p>
            <a:pPr algn="ctr"/>
            <a:endParaRPr lang="en-US" altLang="zh-CN" sz="4400" b="1" dirty="0">
              <a:solidFill>
                <a:srgbClr val="87D1F5"/>
              </a:solidFill>
              <a:latin typeface="FZLanTingHeiS-B-GB" panose="02000000000000000000" pitchFamily="2" charset="-122"/>
              <a:ea typeface="FZLanTingHeiS-B-GB" panose="02000000000000000000" pitchFamily="2" charset="-122"/>
            </a:endParaRPr>
          </a:p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23</a:t>
            </a:r>
            <a:r>
              <a:rPr kumimoji="1" lang="zh-CN" altLang="en-US" sz="2400" b="1" dirty="0">
                <a:solidFill>
                  <a:schemeClr val="bg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赛季宣运组组长：闫贝</a:t>
            </a:r>
            <a:endParaRPr lang="zh-CN" altLang="en-US" sz="2400" b="1" dirty="0"/>
          </a:p>
          <a:p>
            <a:pPr algn="ctr"/>
            <a:endParaRPr lang="en-US" sz="4400" b="1" spc="-25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25000" decel="7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25000" decel="7500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25000" decel="75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0" y="1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100000" fill="hold" grpId="1" nodeType="withEffect" p14:presetBounceEnd="90909">
                                      <p:stCondLst>
                                        <p:cond delay="1100"/>
                                      </p:stCondLst>
                                      <p:childTnLst>
                                        <p:animScale p14:bounceEnd="90909">
                                          <p:cBhvr>
                                            <p:cTn id="28" dur="14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40000" y="14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5" grpId="0"/>
          <p:bldP spid="5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25000" decel="7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25000" decel="7500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25000" decel="75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0" y="1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100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4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40000" y="14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5" grpId="0"/>
          <p:bldP spid="5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75F2849-A1A7-5807-79D5-7B8E8182F534}"/>
              </a:ext>
            </a:extLst>
          </p:cNvPr>
          <p:cNvSpPr txBox="1"/>
          <p:nvPr/>
        </p:nvSpPr>
        <p:spPr>
          <a:xfrm>
            <a:off x="1423914" y="55222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rPr>
              <a:t>战队微信公众号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5C8C40-30CD-1C73-3478-C4BD59A90F75}"/>
              </a:ext>
            </a:extLst>
          </p:cNvPr>
          <p:cNvSpPr txBox="1"/>
          <p:nvPr/>
        </p:nvSpPr>
        <p:spPr>
          <a:xfrm>
            <a:off x="4869464" y="54785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rPr>
              <a:t>战队哔哩哔哩账号</a:t>
            </a:r>
          </a:p>
        </p:txBody>
      </p:sp>
      <p:pic>
        <p:nvPicPr>
          <p:cNvPr id="14" name="图片 13" descr="图片包含 袋子, 项目, 衣服, 充满&#10;&#10;描述已自动生成">
            <a:extLst>
              <a:ext uri="{FF2B5EF4-FFF2-40B4-BE49-F238E27FC236}">
                <a16:creationId xmlns:a16="http://schemas.microsoft.com/office/drawing/2014/main" id="{9123DD83-C4E2-E1BE-2135-38192714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27" y="1442700"/>
            <a:ext cx="5285884" cy="41656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9E6486-F695-1964-E8D3-A9E1777B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157" y="-12445"/>
            <a:ext cx="2196475" cy="1614587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6" name="图片 15" descr="文本, 徽标&#10;&#10;描述已自动生成">
            <a:extLst>
              <a:ext uri="{FF2B5EF4-FFF2-40B4-BE49-F238E27FC236}">
                <a16:creationId xmlns:a16="http://schemas.microsoft.com/office/drawing/2014/main" id="{9F15F6A3-59FE-12F2-8C71-584F4CC7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455D3E2D-5004-C735-8277-3D6B1FE5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 anchor="ctr"/>
          <a:lstStyle/>
          <a:p>
            <a:r>
              <a:rPr kumimoji="1" lang="zh-CN" altLang="en-US" b="1" dirty="0"/>
              <a:t>扫码关注我们，了解更多</a:t>
            </a:r>
          </a:p>
        </p:txBody>
      </p:sp>
      <p:pic>
        <p:nvPicPr>
          <p:cNvPr id="21" name="图片 20" descr="QR 代码&#10;&#10;描述已自动生成">
            <a:extLst>
              <a:ext uri="{FF2B5EF4-FFF2-40B4-BE49-F238E27FC236}">
                <a16:creationId xmlns:a16="http://schemas.microsoft.com/office/drawing/2014/main" id="{6DE4E85B-7054-A607-1F2D-49056E0C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792" y="1479215"/>
            <a:ext cx="2626643" cy="3732160"/>
          </a:xfrm>
          <a:prstGeom prst="rect">
            <a:avLst/>
          </a:prstGeom>
        </p:spPr>
      </p:pic>
      <p:pic>
        <p:nvPicPr>
          <p:cNvPr id="23" name="图片 22" descr="QR 代码&#10;&#10;描述已自动生成">
            <a:extLst>
              <a:ext uri="{FF2B5EF4-FFF2-40B4-BE49-F238E27FC236}">
                <a16:creationId xmlns:a16="http://schemas.microsoft.com/office/drawing/2014/main" id="{C12A1262-C3DE-3530-C63A-8A5C98363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20" y="1793680"/>
            <a:ext cx="3270640" cy="32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人们在看台上&#10;&#10;低可信度描述已自动生成">
            <a:extLst>
              <a:ext uri="{FF2B5EF4-FFF2-40B4-BE49-F238E27FC236}">
                <a16:creationId xmlns:a16="http://schemas.microsoft.com/office/drawing/2014/main" id="{3F13BA26-03F6-C0DD-7C47-AF8439E60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88" t="20982" r="19845" b="-10222"/>
          <a:stretch/>
        </p:blipFill>
        <p:spPr>
          <a:xfrm>
            <a:off x="3528888" y="1199810"/>
            <a:ext cx="8663112" cy="659794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0CF7A82-23E1-8AA9-CAAA-3A11EF634655}"/>
              </a:ext>
            </a:extLst>
          </p:cNvPr>
          <p:cNvSpPr/>
          <p:nvPr/>
        </p:nvSpPr>
        <p:spPr>
          <a:xfrm>
            <a:off x="0" y="1075988"/>
            <a:ext cx="12192000" cy="5791497"/>
          </a:xfrm>
          <a:prstGeom prst="rect">
            <a:avLst/>
          </a:prstGeom>
          <a:gradFill flip="none" rotWithShape="1">
            <a:gsLst>
              <a:gs pos="37000">
                <a:srgbClr val="2A383F"/>
              </a:gs>
              <a:gs pos="56000">
                <a:srgbClr val="2A373F">
                  <a:alpha val="73000"/>
                </a:srgbClr>
              </a:gs>
              <a:gs pos="0">
                <a:srgbClr val="2D3640"/>
              </a:gs>
              <a:gs pos="99000">
                <a:srgbClr val="2A383F">
                  <a:alpha val="17932"/>
                </a:srgbClr>
              </a:gs>
              <a:gs pos="76000">
                <a:srgbClr val="2A393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32EF7611-6DA4-6DD9-14F5-F8F40CE6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36525"/>
            <a:ext cx="7414953" cy="13255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目录</a:t>
            </a:r>
          </a:p>
        </p:txBody>
      </p:sp>
      <p:pic>
        <p:nvPicPr>
          <p:cNvPr id="39" name="图片 38" descr="文本, 徽标&#10;&#10;描述已自动生成">
            <a:extLst>
              <a:ext uri="{FF2B5EF4-FFF2-40B4-BE49-F238E27FC236}">
                <a16:creationId xmlns:a16="http://schemas.microsoft.com/office/drawing/2014/main" id="{C06333EA-2E9E-4218-845B-B048D748C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3C0AC9EA-875D-77B2-FA7E-0EB9B4CC505F}"/>
              </a:ext>
            </a:extLst>
          </p:cNvPr>
          <p:cNvSpPr txBox="1"/>
          <p:nvPr/>
        </p:nvSpPr>
        <p:spPr>
          <a:xfrm>
            <a:off x="796044" y="2703512"/>
            <a:ext cx="5625076" cy="359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·················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整体情况介绍</a:t>
            </a:r>
            <a:endParaRPr lang="en-US" altLang="zh-CN" sz="2000" dirty="0">
              <a:solidFill>
                <a:schemeClr val="bg1"/>
              </a:solidFill>
              <a:effectLst/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·················</a:t>
            </a:r>
            <a:r>
              <a:rPr lang="zh-CN" altLang="en-US" sz="2000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智能机器人俱乐部</a:t>
            </a:r>
            <a:endParaRPr lang="en-US" altLang="zh-CN" sz="2000" dirty="0">
              <a:solidFill>
                <a:schemeClr val="bg1"/>
              </a:solidFill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              </a:t>
            </a:r>
            <a:r>
              <a:rPr lang="zh-CN" altLang="en-US" dirty="0">
                <a:solidFill>
                  <a:schemeClr val="bg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建设情况</a:t>
            </a:r>
            <a:endParaRPr lang="en-US" altLang="zh-CN" dirty="0">
              <a:solidFill>
                <a:schemeClr val="bg1"/>
              </a:solidFill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ffectLst/>
                <a:latin typeface="FZLanTingHeiS-R-GB" panose="02000000000000000000" pitchFamily="2" charset="-122"/>
                <a:ea typeface="FZLanTingHeiS-R-GB" panose="02000000000000000000" pitchFamily="2" charset="-122"/>
              </a:rPr>
              <a:t>               如何招新</a:t>
            </a:r>
            <a:endParaRPr lang="en-US" altLang="zh-CN" dirty="0">
              <a:solidFill>
                <a:schemeClr val="bg1"/>
              </a:solidFill>
              <a:effectLst/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               后期维护</a:t>
            </a:r>
            <a:endParaRPr lang="zh-CN" altLang="en-US" dirty="0">
              <a:solidFill>
                <a:schemeClr val="bg1"/>
              </a:solidFill>
              <a:effectLst/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24DFB3B-B11D-856F-4D49-9E3FF77D1E6D}"/>
              </a:ext>
            </a:extLst>
          </p:cNvPr>
          <p:cNvSpPr txBox="1"/>
          <p:nvPr/>
        </p:nvSpPr>
        <p:spPr>
          <a:xfrm>
            <a:off x="796044" y="1144741"/>
            <a:ext cx="1105583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rPr>
              <a:t>怎样做好 后备人才的管理？</a:t>
            </a:r>
            <a:endParaRPr kumimoji="1" lang="en-US" altLang="zh-CN" sz="2800" dirty="0">
              <a:solidFill>
                <a:srgbClr val="87D1F5"/>
              </a:solidFill>
              <a:latin typeface="FZLanTingHeiS-B-GB" panose="02000000000000000000" pitchFamily="2" charset="-122"/>
              <a:ea typeface="FZLanTingHeiS-B-GB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rPr>
              <a:t>从俱乐部的建设、招新、维护出发 </a:t>
            </a:r>
            <a:r>
              <a:rPr kumimoji="1" lang="en-US" altLang="zh-CN" sz="2800" dirty="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rPr>
              <a:t>——</a:t>
            </a:r>
            <a:r>
              <a:rPr kumimoji="1" lang="zh-CN" altLang="en-US" sz="2800" dirty="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rPr>
              <a:t> 包含战队招新、如何运营宣传</a:t>
            </a:r>
            <a:endParaRPr kumimoji="1" lang="en-US" altLang="zh-CN" dirty="0">
              <a:solidFill>
                <a:srgbClr val="87D1F5"/>
              </a:solidFill>
              <a:latin typeface="FZLanTingHeiS-B-GB" panose="02000000000000000000" pitchFamily="2" charset="-122"/>
              <a:ea typeface="FZLanTingHeiS-B-GB" panose="020000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整体情况介绍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10004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D1F5"/>
                </a:solidFill>
                <a:effectLst/>
                <a:uLnTx/>
                <a:uFillTx/>
                <a:latin typeface="方正兰亭粗黑简体" panose="02000000000000000000" pitchFamily="2" charset="-122"/>
                <a:ea typeface="方正兰亭粗黑简体" panose="02000000000000000000" pitchFamily="2" charset="-122"/>
                <a:cs typeface="+mn-cs"/>
              </a:rPr>
              <a:t>概述</a:t>
            </a:r>
          </a:p>
        </p:txBody>
      </p:sp>
      <p:pic>
        <p:nvPicPr>
          <p:cNvPr id="8" name="图片 7" descr="文本, 徽标&#10;&#10;描述已自动生成">
            <a:extLst>
              <a:ext uri="{FF2B5EF4-FFF2-40B4-BE49-F238E27FC236}">
                <a16:creationId xmlns:a16="http://schemas.microsoft.com/office/drawing/2014/main" id="{9168F28A-4A20-D8C3-21F2-F6AB3A90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pic>
        <p:nvPicPr>
          <p:cNvPr id="19" name="内容占位符 18" descr="日程表&#10;&#10;描述已自动生成">
            <a:extLst>
              <a:ext uri="{FF2B5EF4-FFF2-40B4-BE49-F238E27FC236}">
                <a16:creationId xmlns:a16="http://schemas.microsoft.com/office/drawing/2014/main" id="{F2D966AD-7141-5046-199B-8B8BAF40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6391"/>
            <a:ext cx="10912582" cy="39462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610CE-7384-28D8-F532-84FDB603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 anchor="ctr"/>
          <a:lstStyle/>
          <a:p>
            <a:r>
              <a:rPr kumimoji="1" lang="zh-CN" altLang="en-US" b="1" dirty="0"/>
              <a:t>智能机器人俱乐部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B9982A-8CAD-1FEA-EAA8-5D8F9A784BA4}"/>
              </a:ext>
            </a:extLst>
          </p:cNvPr>
          <p:cNvGrpSpPr/>
          <p:nvPr/>
        </p:nvGrpSpPr>
        <p:grpSpPr>
          <a:xfrm>
            <a:off x="968872" y="1560162"/>
            <a:ext cx="3058516" cy="3212935"/>
            <a:chOff x="968872" y="1560162"/>
            <a:chExt cx="3058516" cy="3212935"/>
          </a:xfrm>
        </p:grpSpPr>
        <p:sp>
          <p:nvSpPr>
            <p:cNvPr id="40" name="矩形: 剪去单角 2">
              <a:extLst>
                <a:ext uri="{FF2B5EF4-FFF2-40B4-BE49-F238E27FC236}">
                  <a16:creationId xmlns:a16="http://schemas.microsoft.com/office/drawing/2014/main" id="{1B9DECFD-A7E6-DD71-3A60-AA164F6E8159}"/>
                </a:ext>
              </a:extLst>
            </p:cNvPr>
            <p:cNvSpPr/>
            <p:nvPr/>
          </p:nvSpPr>
          <p:spPr>
            <a:xfrm>
              <a:off x="989135" y="1636622"/>
              <a:ext cx="2568149" cy="669123"/>
            </a:xfrm>
            <a:prstGeom prst="snip1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0" scaled="1"/>
              <a:tileRect/>
            </a:gradFill>
            <a:ln w="12700">
              <a:noFill/>
            </a:ln>
            <a:scene3d>
              <a:camera prst="orthographicFront"/>
              <a:lightRig rig="contrasting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cxnSp>
          <p:nvCxnSpPr>
            <p:cNvPr id="41" name="直接连接符 3">
              <a:extLst>
                <a:ext uri="{FF2B5EF4-FFF2-40B4-BE49-F238E27FC236}">
                  <a16:creationId xmlns:a16="http://schemas.microsoft.com/office/drawing/2014/main" id="{3BA5063F-964B-3ECF-890D-569E394E1FD5}"/>
                </a:ext>
              </a:extLst>
            </p:cNvPr>
            <p:cNvCxnSpPr>
              <a:cxnSpLocks/>
              <a:stCxn id="42" idx="4"/>
            </p:cNvCxnSpPr>
            <p:nvPr/>
          </p:nvCxnSpPr>
          <p:spPr>
            <a:xfrm flipH="1">
              <a:off x="993843" y="1610106"/>
              <a:ext cx="1" cy="2494586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  <a:scene3d>
              <a:camera prst="orthographicFront"/>
              <a:lightRig rig="contrasting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A6152AC-AB9A-9248-1227-3A92B97C6E18}"/>
                </a:ext>
              </a:extLst>
            </p:cNvPr>
            <p:cNvSpPr/>
            <p:nvPr/>
          </p:nvSpPr>
          <p:spPr>
            <a:xfrm>
              <a:off x="968872" y="1560162"/>
              <a:ext cx="49944" cy="4994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scene3d>
              <a:camera prst="orthographicFront"/>
              <a:lightRig rig="contrasting" dir="t"/>
            </a:scene3d>
          </p:spPr>
          <p:txBody>
            <a:bodyPr wrap="non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sp>
          <p:nvSpPr>
            <p:cNvPr id="44" name="任意多边形: 形状 6">
              <a:extLst>
                <a:ext uri="{FF2B5EF4-FFF2-40B4-BE49-F238E27FC236}">
                  <a16:creationId xmlns:a16="http://schemas.microsoft.com/office/drawing/2014/main" id="{6AC74F64-B963-9689-7F56-8A617C31DD1F}"/>
                </a:ext>
              </a:extLst>
            </p:cNvPr>
            <p:cNvSpPr/>
            <p:nvPr/>
          </p:nvSpPr>
          <p:spPr>
            <a:xfrm rot="18900000">
              <a:off x="3417877" y="1607297"/>
              <a:ext cx="42795" cy="103657"/>
            </a:xfrm>
            <a:custGeom>
              <a:avLst/>
              <a:gdLst>
                <a:gd name="connsiteX0" fmla="*/ 0 w 71438"/>
                <a:gd name="connsiteY0" fmla="*/ 0 h 173038"/>
                <a:gd name="connsiteX1" fmla="*/ 71438 w 71438"/>
                <a:gd name="connsiteY1" fmla="*/ 71438 h 173038"/>
                <a:gd name="connsiteX2" fmla="*/ 71438 w 71438"/>
                <a:gd name="connsiteY2" fmla="*/ 173038 h 17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73038">
                  <a:moveTo>
                    <a:pt x="0" y="0"/>
                  </a:moveTo>
                  <a:lnTo>
                    <a:pt x="71438" y="71438"/>
                  </a:lnTo>
                  <a:lnTo>
                    <a:pt x="71438" y="173038"/>
                  </a:lnTo>
                </a:path>
              </a:pathLst>
            </a:custGeom>
            <a:noFill/>
            <a:ln w="15875">
              <a:solidFill>
                <a:schemeClr val="accent1"/>
              </a:solidFill>
            </a:ln>
            <a:scene3d>
              <a:camera prst="orthographicFront"/>
              <a:lightRig rig="contrasting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sp>
          <p:nvSpPr>
            <p:cNvPr id="45" name="任意多边形: 形状 7">
              <a:extLst>
                <a:ext uri="{FF2B5EF4-FFF2-40B4-BE49-F238E27FC236}">
                  <a16:creationId xmlns:a16="http://schemas.microsoft.com/office/drawing/2014/main" id="{87D3BF90-93AC-C125-6997-9081A6117B7D}"/>
                </a:ext>
              </a:extLst>
            </p:cNvPr>
            <p:cNvSpPr/>
            <p:nvPr/>
          </p:nvSpPr>
          <p:spPr>
            <a:xfrm>
              <a:off x="3494749" y="2243210"/>
              <a:ext cx="62535" cy="62535"/>
            </a:xfrm>
            <a:custGeom>
              <a:avLst/>
              <a:gdLst>
                <a:gd name="connsiteX0" fmla="*/ 52387 w 52387"/>
                <a:gd name="connsiteY0" fmla="*/ 0 h 65087"/>
                <a:gd name="connsiteX1" fmla="*/ 52387 w 52387"/>
                <a:gd name="connsiteY1" fmla="*/ 65087 h 65087"/>
                <a:gd name="connsiteX2" fmla="*/ 0 w 52387"/>
                <a:gd name="connsiteY2" fmla="*/ 65087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7" h="65087">
                  <a:moveTo>
                    <a:pt x="52387" y="0"/>
                  </a:moveTo>
                  <a:lnTo>
                    <a:pt x="52387" y="65087"/>
                  </a:lnTo>
                  <a:lnTo>
                    <a:pt x="0" y="65087"/>
                  </a:lnTo>
                </a:path>
              </a:pathLst>
            </a:custGeom>
            <a:noFill/>
            <a:ln w="15875">
              <a:solidFill>
                <a:schemeClr val="accent1"/>
              </a:solidFill>
            </a:ln>
            <a:scene3d>
              <a:camera prst="orthographicFront"/>
              <a:lightRig rig="contrasting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832D1611-5347-DD23-9FE8-3E6263F48B5E}"/>
                </a:ext>
              </a:extLst>
            </p:cNvPr>
            <p:cNvGrpSpPr/>
            <p:nvPr/>
          </p:nvGrpSpPr>
          <p:grpSpPr>
            <a:xfrm>
              <a:off x="3961195" y="4512714"/>
              <a:ext cx="66193" cy="260383"/>
              <a:chOff x="6340473" y="6811283"/>
              <a:chExt cx="107235" cy="421827"/>
            </a:xfrm>
            <a:scene3d>
              <a:camera prst="orthographicFront"/>
              <a:lightRig rig="contrasting" dir="t"/>
            </a:scene3d>
          </p:grpSpPr>
          <p:sp>
            <p:nvSpPr>
              <p:cNvPr id="51" name="平行四边形 50">
                <a:extLst>
                  <a:ext uri="{FF2B5EF4-FFF2-40B4-BE49-F238E27FC236}">
                    <a16:creationId xmlns:a16="http://schemas.microsoft.com/office/drawing/2014/main" id="{44BCADBC-21D9-F932-0203-15E4646F3FD5}"/>
                  </a:ext>
                </a:extLst>
              </p:cNvPr>
              <p:cNvSpPr/>
              <p:nvPr/>
            </p:nvSpPr>
            <p:spPr>
              <a:xfrm rot="5400000">
                <a:off x="6298521" y="7083922"/>
                <a:ext cx="191140" cy="107235"/>
              </a:xfrm>
              <a:prstGeom prst="parallelogram">
                <a:avLst>
                  <a:gd name="adj" fmla="val 963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平行四边形 51">
                <a:extLst>
                  <a:ext uri="{FF2B5EF4-FFF2-40B4-BE49-F238E27FC236}">
                    <a16:creationId xmlns:a16="http://schemas.microsoft.com/office/drawing/2014/main" id="{77225484-1B6A-32A3-8FAF-DD607E3C9C6C}"/>
                  </a:ext>
                </a:extLst>
              </p:cNvPr>
              <p:cNvSpPr/>
              <p:nvPr/>
            </p:nvSpPr>
            <p:spPr>
              <a:xfrm rot="5400000">
                <a:off x="6298521" y="6968579"/>
                <a:ext cx="191140" cy="107235"/>
              </a:xfrm>
              <a:prstGeom prst="parallelogram">
                <a:avLst>
                  <a:gd name="adj" fmla="val 96353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平行四边形 52">
                <a:extLst>
                  <a:ext uri="{FF2B5EF4-FFF2-40B4-BE49-F238E27FC236}">
                    <a16:creationId xmlns:a16="http://schemas.microsoft.com/office/drawing/2014/main" id="{BFFA260F-28A9-72E5-9DB1-851AF4E2E799}"/>
                  </a:ext>
                </a:extLst>
              </p:cNvPr>
              <p:cNvSpPr/>
              <p:nvPr/>
            </p:nvSpPr>
            <p:spPr>
              <a:xfrm rot="5400000">
                <a:off x="6298520" y="6853236"/>
                <a:ext cx="191141" cy="107235"/>
              </a:xfrm>
              <a:prstGeom prst="parallelogram">
                <a:avLst>
                  <a:gd name="adj" fmla="val 9635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977590F-243B-B541-21C5-E47F49141AA3}"/>
                </a:ext>
              </a:extLst>
            </p:cNvPr>
            <p:cNvSpPr txBox="1"/>
            <p:nvPr/>
          </p:nvSpPr>
          <p:spPr>
            <a:xfrm>
              <a:off x="1192469" y="1748501"/>
              <a:ext cx="2015674" cy="430887"/>
            </a:xfrm>
            <a:prstGeom prst="rect">
              <a:avLst/>
            </a:prstGeom>
            <a:noFill/>
            <a:scene3d>
              <a:camera prst="orthographicFront"/>
              <a:lightRig rig="contrasting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>
                  <a:solidFill>
                    <a:srgbClr val="FFFFFF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</a:rPr>
                <a:t>建设情况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14186ED-F075-758F-6DC7-8A697B897173}"/>
                </a:ext>
              </a:extLst>
            </p:cNvPr>
            <p:cNvSpPr txBox="1"/>
            <p:nvPr/>
          </p:nvSpPr>
          <p:spPr>
            <a:xfrm>
              <a:off x="1173721" y="2651700"/>
              <a:ext cx="2853667" cy="1538370"/>
            </a:xfrm>
            <a:prstGeom prst="rect">
              <a:avLst/>
            </a:prstGeom>
            <a:noFill/>
            <a:scene3d>
              <a:camera prst="orthographicFront"/>
              <a:lightRig rig="contrasting" dir="t"/>
            </a:scene3d>
          </p:spPr>
          <p:txBody>
            <a:bodyPr wrap="square" rtlCol="0">
              <a:spAutoFit/>
            </a:bodyPr>
            <a:lstStyle/>
            <a:p>
              <a:pPr marL="0" marR="0" lvl="0" indent="-144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</a:rPr>
                <a:t>成立时间和目的</a:t>
              </a:r>
              <a:endParaRPr lang="en-US" altLang="zh-CN" sz="2000" dirty="0">
                <a:solidFill>
                  <a:srgbClr val="FFFFFF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endParaRPr>
            </a:p>
            <a:p>
              <a:pPr marL="0" marR="0" lvl="0" indent="-144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  <a:p>
              <a:pPr marL="0" marR="0" lvl="0" indent="-144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2000" dirty="0">
                  <a:solidFill>
                    <a:srgbClr val="00FFFF">
                      <a:lumMod val="75000"/>
                    </a:srgbClr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</a:rPr>
                <a:t>基本的运营模式</a:t>
              </a:r>
              <a:endParaRPr lang="en-US" altLang="zh-CN" sz="2000" dirty="0">
                <a:solidFill>
                  <a:srgbClr val="00FFFF">
                    <a:lumMod val="75000"/>
                  </a:srgbClr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endParaRPr>
            </a:p>
            <a:p>
              <a:pPr marL="0" marR="0" lvl="0" indent="-1440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>
                    <a:lumMod val="75000"/>
                  </a:srgbClr>
                </a:solidFill>
                <a:effectLst/>
                <a:uLnTx/>
                <a:uFillTx/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66F91B11-A038-2C02-9F2C-AEE95A01D5DA}"/>
                </a:ext>
              </a:extLst>
            </p:cNvPr>
            <p:cNvSpPr txBox="1"/>
            <p:nvPr/>
          </p:nvSpPr>
          <p:spPr>
            <a:xfrm>
              <a:off x="2855630" y="171999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87D1F5"/>
                      </a:gs>
                      <a:gs pos="99000">
                        <a:srgbClr val="87D1F5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FZLanTingHeiS-B-GB" panose="02000000000000000000" pitchFamily="2" charset="-122"/>
                  <a:ea typeface="FZLanTingHeiS-B-GB" panose="02000000000000000000" pitchFamily="2" charset="-122"/>
                  <a:cs typeface="+mn-cs"/>
                </a:rPr>
                <a:t>01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7D1F5"/>
                    </a:gs>
                    <a:gs pos="99000">
                      <a:srgbClr val="87D1F5">
                        <a:alpha val="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8A0785-918E-282D-998A-3C8C4F2ABEAC}"/>
              </a:ext>
            </a:extLst>
          </p:cNvPr>
          <p:cNvGrpSpPr/>
          <p:nvPr/>
        </p:nvGrpSpPr>
        <p:grpSpPr>
          <a:xfrm>
            <a:off x="4626155" y="1560162"/>
            <a:ext cx="3058516" cy="3212935"/>
            <a:chOff x="4626155" y="1560162"/>
            <a:chExt cx="3058516" cy="3212935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E5115B3-FF33-7887-BECD-36BE2B9386E4}"/>
                </a:ext>
              </a:extLst>
            </p:cNvPr>
            <p:cNvGrpSpPr/>
            <p:nvPr/>
          </p:nvGrpSpPr>
          <p:grpSpPr>
            <a:xfrm>
              <a:off x="4626155" y="1560162"/>
              <a:ext cx="3058516" cy="3212935"/>
              <a:chOff x="4626155" y="1560162"/>
              <a:chExt cx="3058516" cy="3212935"/>
            </a:xfrm>
            <a:effectLst/>
            <a:scene3d>
              <a:camera prst="orthographicFront"/>
              <a:lightRig rig="contrasting" dir="t"/>
            </a:scene3d>
          </p:grpSpPr>
          <p:sp>
            <p:nvSpPr>
              <p:cNvPr id="57" name="矩形: 剪去单角 42">
                <a:extLst>
                  <a:ext uri="{FF2B5EF4-FFF2-40B4-BE49-F238E27FC236}">
                    <a16:creationId xmlns:a16="http://schemas.microsoft.com/office/drawing/2014/main" id="{BA37EABD-2C67-033F-2F34-80EFCD36F7B0}"/>
                  </a:ext>
                </a:extLst>
              </p:cNvPr>
              <p:cNvSpPr/>
              <p:nvPr/>
            </p:nvSpPr>
            <p:spPr>
              <a:xfrm>
                <a:off x="4646418" y="1636622"/>
                <a:ext cx="2568149" cy="669123"/>
              </a:xfrm>
              <a:prstGeom prst="snip1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100000">
                    <a:schemeClr val="accent1">
                      <a:alpha val="30000"/>
                    </a:schemeClr>
                  </a:gs>
                </a:gsLst>
                <a:lin ang="0" scaled="1"/>
                <a:tileRect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cxnSp>
            <p:nvCxnSpPr>
              <p:cNvPr id="58" name="直接连接符 43">
                <a:extLst>
                  <a:ext uri="{FF2B5EF4-FFF2-40B4-BE49-F238E27FC236}">
                    <a16:creationId xmlns:a16="http://schemas.microsoft.com/office/drawing/2014/main" id="{B650E7A3-E951-518E-AB98-83D511877848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 flipH="1">
                <a:off x="4651126" y="1610106"/>
                <a:ext cx="1" cy="2494586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6BF8F549-B2D8-F804-CF44-0BF78780CA9E}"/>
                  </a:ext>
                </a:extLst>
              </p:cNvPr>
              <p:cNvSpPr/>
              <p:nvPr/>
            </p:nvSpPr>
            <p:spPr>
              <a:xfrm>
                <a:off x="4626155" y="1560162"/>
                <a:ext cx="49944" cy="4994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任意多边形: 形状 48">
                <a:extLst>
                  <a:ext uri="{FF2B5EF4-FFF2-40B4-BE49-F238E27FC236}">
                    <a16:creationId xmlns:a16="http://schemas.microsoft.com/office/drawing/2014/main" id="{302F5B41-D97B-93EE-71B7-FFFDAD83F336}"/>
                  </a:ext>
                </a:extLst>
              </p:cNvPr>
              <p:cNvSpPr/>
              <p:nvPr/>
            </p:nvSpPr>
            <p:spPr>
              <a:xfrm rot="18900000">
                <a:off x="7075160" y="1607297"/>
                <a:ext cx="42795" cy="103657"/>
              </a:xfrm>
              <a:custGeom>
                <a:avLst/>
                <a:gdLst>
                  <a:gd name="connsiteX0" fmla="*/ 0 w 71438"/>
                  <a:gd name="connsiteY0" fmla="*/ 0 h 173038"/>
                  <a:gd name="connsiteX1" fmla="*/ 71438 w 71438"/>
                  <a:gd name="connsiteY1" fmla="*/ 71438 h 173038"/>
                  <a:gd name="connsiteX2" fmla="*/ 71438 w 71438"/>
                  <a:gd name="connsiteY2" fmla="*/ 173038 h 1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8" h="173038">
                    <a:moveTo>
                      <a:pt x="0" y="0"/>
                    </a:moveTo>
                    <a:lnTo>
                      <a:pt x="71438" y="71438"/>
                    </a:lnTo>
                    <a:lnTo>
                      <a:pt x="71438" y="173038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任意多边形: 形状 49">
                <a:extLst>
                  <a:ext uri="{FF2B5EF4-FFF2-40B4-BE49-F238E27FC236}">
                    <a16:creationId xmlns:a16="http://schemas.microsoft.com/office/drawing/2014/main" id="{99DFA794-8EE5-25DB-409F-56309465D4AC}"/>
                  </a:ext>
                </a:extLst>
              </p:cNvPr>
              <p:cNvSpPr/>
              <p:nvPr/>
            </p:nvSpPr>
            <p:spPr>
              <a:xfrm>
                <a:off x="7152032" y="2243210"/>
                <a:ext cx="62535" cy="62535"/>
              </a:xfrm>
              <a:custGeom>
                <a:avLst/>
                <a:gdLst>
                  <a:gd name="connsiteX0" fmla="*/ 52387 w 52387"/>
                  <a:gd name="connsiteY0" fmla="*/ 0 h 65087"/>
                  <a:gd name="connsiteX1" fmla="*/ 52387 w 52387"/>
                  <a:gd name="connsiteY1" fmla="*/ 65087 h 65087"/>
                  <a:gd name="connsiteX2" fmla="*/ 0 w 52387"/>
                  <a:gd name="connsiteY2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87" h="65087">
                    <a:moveTo>
                      <a:pt x="52387" y="0"/>
                    </a:moveTo>
                    <a:lnTo>
                      <a:pt x="52387" y="65087"/>
                    </a:lnTo>
                    <a:lnTo>
                      <a:pt x="0" y="65087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5BB9C94C-5FF9-87D2-24C9-B92F7B763353}"/>
                  </a:ext>
                </a:extLst>
              </p:cNvPr>
              <p:cNvGrpSpPr/>
              <p:nvPr/>
            </p:nvGrpSpPr>
            <p:grpSpPr>
              <a:xfrm>
                <a:off x="7618478" y="4512714"/>
                <a:ext cx="66193" cy="260383"/>
                <a:chOff x="6340473" y="6811283"/>
                <a:chExt cx="107235" cy="421827"/>
              </a:xfrm>
            </p:grpSpPr>
            <p:sp>
              <p:nvSpPr>
                <p:cNvPr id="68" name="平行四边形 67">
                  <a:extLst>
                    <a:ext uri="{FF2B5EF4-FFF2-40B4-BE49-F238E27FC236}">
                      <a16:creationId xmlns:a16="http://schemas.microsoft.com/office/drawing/2014/main" id="{0A3123A8-115F-6A1E-9855-52935D407A33}"/>
                    </a:ext>
                  </a:extLst>
                </p:cNvPr>
                <p:cNvSpPr/>
                <p:nvPr/>
              </p:nvSpPr>
              <p:spPr>
                <a:xfrm rot="5400000">
                  <a:off x="6298521" y="7083922"/>
                  <a:ext cx="191140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平行四边形 68">
                  <a:extLst>
                    <a:ext uri="{FF2B5EF4-FFF2-40B4-BE49-F238E27FC236}">
                      <a16:creationId xmlns:a16="http://schemas.microsoft.com/office/drawing/2014/main" id="{7E6C93AC-D8DF-8A57-D932-BDE56AE9EB93}"/>
                    </a:ext>
                  </a:extLst>
                </p:cNvPr>
                <p:cNvSpPr/>
                <p:nvPr/>
              </p:nvSpPr>
              <p:spPr>
                <a:xfrm rot="5400000">
                  <a:off x="6298521" y="6968579"/>
                  <a:ext cx="191140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平行四边形 69">
                  <a:extLst>
                    <a:ext uri="{FF2B5EF4-FFF2-40B4-BE49-F238E27FC236}">
                      <a16:creationId xmlns:a16="http://schemas.microsoft.com/office/drawing/2014/main" id="{69B3EB5B-8EAD-922F-09EB-D67CA598D052}"/>
                    </a:ext>
                  </a:extLst>
                </p:cNvPr>
                <p:cNvSpPr/>
                <p:nvPr/>
              </p:nvSpPr>
              <p:spPr>
                <a:xfrm rot="5400000">
                  <a:off x="6298520" y="6853236"/>
                  <a:ext cx="191141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C136BBF4-8433-3CD2-E908-3EC5C3208E15}"/>
                  </a:ext>
                </a:extLst>
              </p:cNvPr>
              <p:cNvSpPr txBox="1"/>
              <p:nvPr/>
            </p:nvSpPr>
            <p:spPr>
              <a:xfrm>
                <a:off x="4849752" y="1748501"/>
                <a:ext cx="20156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200" b="1" dirty="0">
                    <a:solidFill>
                      <a:srgbClr val="FFFFFF"/>
                    </a:solidFill>
                    <a:latin typeface="FZLanTingHeiS-R-GB" panose="02000000000000000000" pitchFamily="2" charset="-122"/>
                    <a:ea typeface="FZLanTingHeiS-R-GB" panose="02000000000000000000" pitchFamily="2" charset="-122"/>
                  </a:rPr>
                  <a:t>如何招新</a:t>
                </a:r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1C878307-AA62-A0B9-9C59-20E397334862}"/>
                  </a:ext>
                </a:extLst>
              </p:cNvPr>
              <p:cNvSpPr txBox="1"/>
              <p:nvPr/>
            </p:nvSpPr>
            <p:spPr>
              <a:xfrm>
                <a:off x="4831003" y="2685076"/>
                <a:ext cx="2853667" cy="116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rPr>
                  <a:t>与战队招新的关联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zh-CN" altLang="en-US" sz="2000" dirty="0">
                    <a:solidFill>
                      <a:srgbClr val="00FFFF">
                        <a:lumMod val="75000"/>
                      </a:srgbClr>
                    </a:solidFill>
                    <a:latin typeface="FZLanTingHeiS-R-GB" panose="02000000000000000000" pitchFamily="2" charset="-122"/>
                    <a:ea typeface="FZLanTingHeiS-R-GB" panose="02000000000000000000" pitchFamily="2" charset="-122"/>
                  </a:rPr>
                  <a:t>与战队招新的区别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>
                      <a:lumMod val="75000"/>
                    </a:srgbClr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FA5BDDCE-088F-656D-EF14-F1E4033BABB1}"/>
                </a:ext>
              </a:extLst>
            </p:cNvPr>
            <p:cNvSpPr txBox="1"/>
            <p:nvPr/>
          </p:nvSpPr>
          <p:spPr>
            <a:xfrm>
              <a:off x="6491950" y="1726171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87D1F5"/>
                      </a:gs>
                      <a:gs pos="99000">
                        <a:srgbClr val="87D1F5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FZLanTingHeiS-B-GB" panose="02000000000000000000" pitchFamily="2" charset="-122"/>
                  <a:ea typeface="FZLanTingHeiS-B-GB" panose="02000000000000000000" pitchFamily="2" charset="-122"/>
                  <a:cs typeface="+mn-cs"/>
                </a:rPr>
                <a:t>02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7D1F5"/>
                    </a:gs>
                    <a:gs pos="99000">
                      <a:srgbClr val="87D1F5">
                        <a:alpha val="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A4E079-23B6-D262-B23B-43507234A05E}"/>
              </a:ext>
            </a:extLst>
          </p:cNvPr>
          <p:cNvGrpSpPr/>
          <p:nvPr/>
        </p:nvGrpSpPr>
        <p:grpSpPr>
          <a:xfrm>
            <a:off x="8310394" y="1560162"/>
            <a:ext cx="3058516" cy="3212935"/>
            <a:chOff x="8310394" y="1560162"/>
            <a:chExt cx="3058516" cy="3212935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8E77107C-3256-7CA9-56D6-D578CFF36F83}"/>
                </a:ext>
              </a:extLst>
            </p:cNvPr>
            <p:cNvGrpSpPr/>
            <p:nvPr/>
          </p:nvGrpSpPr>
          <p:grpSpPr>
            <a:xfrm>
              <a:off x="8310394" y="1560162"/>
              <a:ext cx="3058516" cy="3212935"/>
              <a:chOff x="8310394" y="1560162"/>
              <a:chExt cx="3058516" cy="3212935"/>
            </a:xfrm>
            <a:effectLst/>
            <a:scene3d>
              <a:camera prst="orthographicFront"/>
              <a:lightRig rig="contrasting" dir="t"/>
            </a:scene3d>
          </p:grpSpPr>
          <p:sp>
            <p:nvSpPr>
              <p:cNvPr id="74" name="矩形: 剪去单角 59">
                <a:extLst>
                  <a:ext uri="{FF2B5EF4-FFF2-40B4-BE49-F238E27FC236}">
                    <a16:creationId xmlns:a16="http://schemas.microsoft.com/office/drawing/2014/main" id="{2F177E30-CD72-3225-FDB2-F8A1A0BE2C69}"/>
                  </a:ext>
                </a:extLst>
              </p:cNvPr>
              <p:cNvSpPr/>
              <p:nvPr/>
            </p:nvSpPr>
            <p:spPr>
              <a:xfrm>
                <a:off x="8330657" y="1636622"/>
                <a:ext cx="2568149" cy="669123"/>
              </a:xfrm>
              <a:prstGeom prst="snip1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100000">
                    <a:schemeClr val="accent1">
                      <a:alpha val="30000"/>
                    </a:schemeClr>
                  </a:gs>
                </a:gsLst>
                <a:lin ang="0" scaled="1"/>
                <a:tileRect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cxnSp>
            <p:nvCxnSpPr>
              <p:cNvPr id="75" name="直接连接符 60">
                <a:extLst>
                  <a:ext uri="{FF2B5EF4-FFF2-40B4-BE49-F238E27FC236}">
                    <a16:creationId xmlns:a16="http://schemas.microsoft.com/office/drawing/2014/main" id="{1887D68A-EF45-A848-891C-6C867BAF790E}"/>
                  </a:ext>
                </a:extLst>
              </p:cNvPr>
              <p:cNvCxnSpPr>
                <a:cxnSpLocks/>
                <a:stCxn id="76" idx="4"/>
              </p:cNvCxnSpPr>
              <p:nvPr/>
            </p:nvCxnSpPr>
            <p:spPr>
              <a:xfrm flipH="1">
                <a:off x="8335365" y="1610106"/>
                <a:ext cx="1" cy="2494586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1191812C-E741-F907-7027-E9B46800FA12}"/>
                  </a:ext>
                </a:extLst>
              </p:cNvPr>
              <p:cNvSpPr/>
              <p:nvPr/>
            </p:nvSpPr>
            <p:spPr>
              <a:xfrm>
                <a:off x="8310394" y="1560162"/>
                <a:ext cx="49944" cy="4994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任意多边形: 形状 65">
                <a:extLst>
                  <a:ext uri="{FF2B5EF4-FFF2-40B4-BE49-F238E27FC236}">
                    <a16:creationId xmlns:a16="http://schemas.microsoft.com/office/drawing/2014/main" id="{6D0AC319-5CC7-93A6-8B25-51A60A0D6553}"/>
                  </a:ext>
                </a:extLst>
              </p:cNvPr>
              <p:cNvSpPr/>
              <p:nvPr/>
            </p:nvSpPr>
            <p:spPr>
              <a:xfrm rot="18900000">
                <a:off x="10759399" y="1607297"/>
                <a:ext cx="42795" cy="103657"/>
              </a:xfrm>
              <a:custGeom>
                <a:avLst/>
                <a:gdLst>
                  <a:gd name="connsiteX0" fmla="*/ 0 w 71438"/>
                  <a:gd name="connsiteY0" fmla="*/ 0 h 173038"/>
                  <a:gd name="connsiteX1" fmla="*/ 71438 w 71438"/>
                  <a:gd name="connsiteY1" fmla="*/ 71438 h 173038"/>
                  <a:gd name="connsiteX2" fmla="*/ 71438 w 71438"/>
                  <a:gd name="connsiteY2" fmla="*/ 173038 h 1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8" h="173038">
                    <a:moveTo>
                      <a:pt x="0" y="0"/>
                    </a:moveTo>
                    <a:lnTo>
                      <a:pt x="71438" y="71438"/>
                    </a:lnTo>
                    <a:lnTo>
                      <a:pt x="71438" y="173038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任意多边形: 形状 66">
                <a:extLst>
                  <a:ext uri="{FF2B5EF4-FFF2-40B4-BE49-F238E27FC236}">
                    <a16:creationId xmlns:a16="http://schemas.microsoft.com/office/drawing/2014/main" id="{E28A28FF-6BFB-D087-B835-B6AEBF7C4D8B}"/>
                  </a:ext>
                </a:extLst>
              </p:cNvPr>
              <p:cNvSpPr/>
              <p:nvPr/>
            </p:nvSpPr>
            <p:spPr>
              <a:xfrm>
                <a:off x="10836271" y="2243210"/>
                <a:ext cx="62535" cy="62535"/>
              </a:xfrm>
              <a:custGeom>
                <a:avLst/>
                <a:gdLst>
                  <a:gd name="connsiteX0" fmla="*/ 52387 w 52387"/>
                  <a:gd name="connsiteY0" fmla="*/ 0 h 65087"/>
                  <a:gd name="connsiteX1" fmla="*/ 52387 w 52387"/>
                  <a:gd name="connsiteY1" fmla="*/ 65087 h 65087"/>
                  <a:gd name="connsiteX2" fmla="*/ 0 w 52387"/>
                  <a:gd name="connsiteY2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87" h="65087">
                    <a:moveTo>
                      <a:pt x="52387" y="0"/>
                    </a:moveTo>
                    <a:lnTo>
                      <a:pt x="52387" y="65087"/>
                    </a:lnTo>
                    <a:lnTo>
                      <a:pt x="0" y="65087"/>
                    </a:lnTo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5486BC17-8CC8-1E42-5CB9-29AE20A25213}"/>
                  </a:ext>
                </a:extLst>
              </p:cNvPr>
              <p:cNvGrpSpPr/>
              <p:nvPr/>
            </p:nvGrpSpPr>
            <p:grpSpPr>
              <a:xfrm>
                <a:off x="11302717" y="4512714"/>
                <a:ext cx="66193" cy="260383"/>
                <a:chOff x="6340473" y="6811283"/>
                <a:chExt cx="107235" cy="421827"/>
              </a:xfrm>
            </p:grpSpPr>
            <p:sp>
              <p:nvSpPr>
                <p:cNvPr id="85" name="平行四边形 84">
                  <a:extLst>
                    <a:ext uri="{FF2B5EF4-FFF2-40B4-BE49-F238E27FC236}">
                      <a16:creationId xmlns:a16="http://schemas.microsoft.com/office/drawing/2014/main" id="{10893886-656B-5110-7282-692556375662}"/>
                    </a:ext>
                  </a:extLst>
                </p:cNvPr>
                <p:cNvSpPr/>
                <p:nvPr/>
              </p:nvSpPr>
              <p:spPr>
                <a:xfrm rot="5400000">
                  <a:off x="6298521" y="7083922"/>
                  <a:ext cx="191140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平行四边形 85">
                  <a:extLst>
                    <a:ext uri="{FF2B5EF4-FFF2-40B4-BE49-F238E27FC236}">
                      <a16:creationId xmlns:a16="http://schemas.microsoft.com/office/drawing/2014/main" id="{F29A4B52-506F-E677-6350-0EE50E3D4357}"/>
                    </a:ext>
                  </a:extLst>
                </p:cNvPr>
                <p:cNvSpPr/>
                <p:nvPr/>
              </p:nvSpPr>
              <p:spPr>
                <a:xfrm rot="5400000">
                  <a:off x="6298521" y="6968579"/>
                  <a:ext cx="191140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平行四边形 86">
                  <a:extLst>
                    <a:ext uri="{FF2B5EF4-FFF2-40B4-BE49-F238E27FC236}">
                      <a16:creationId xmlns:a16="http://schemas.microsoft.com/office/drawing/2014/main" id="{737A7448-9BE4-ACCF-54E1-820A8C364CFE}"/>
                    </a:ext>
                  </a:extLst>
                </p:cNvPr>
                <p:cNvSpPr/>
                <p:nvPr/>
              </p:nvSpPr>
              <p:spPr>
                <a:xfrm rot="5400000">
                  <a:off x="6298520" y="6853236"/>
                  <a:ext cx="191141" cy="107235"/>
                </a:xfrm>
                <a:prstGeom prst="parallelogram">
                  <a:avLst>
                    <a:gd name="adj" fmla="val 96353"/>
                  </a:avLst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ZLanTingHeiS-R-GB" panose="02000000000000000000" pitchFamily="2" charset="-122"/>
                    <a:ea typeface="FZLanTingHeiS-R-GB" panose="02000000000000000000" pitchFamily="2" charset="-122"/>
                    <a:cs typeface="+mn-cs"/>
                  </a:endParaRPr>
                </a:p>
              </p:txBody>
            </p:sp>
          </p:grp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C85430E3-55A5-2731-5996-D41817773837}"/>
                  </a:ext>
                </a:extLst>
              </p:cNvPr>
              <p:cNvSpPr txBox="1"/>
              <p:nvPr/>
            </p:nvSpPr>
            <p:spPr>
              <a:xfrm>
                <a:off x="8533991" y="1748501"/>
                <a:ext cx="20156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200" b="1" dirty="0">
                    <a:solidFill>
                      <a:srgbClr val="FFFFFF"/>
                    </a:solidFill>
                    <a:latin typeface="FZLanTingHeiS-R-GB" panose="02000000000000000000" pitchFamily="2" charset="-122"/>
                    <a:ea typeface="FZLanTingHeiS-R-GB" panose="02000000000000000000" pitchFamily="2" charset="-122"/>
                  </a:rPr>
                  <a:t>后期维护</a:t>
                </a:r>
                <a:endPara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4AD31D02-390D-474D-0D20-9D4BB0AE5522}"/>
                  </a:ext>
                </a:extLst>
              </p:cNvPr>
              <p:cNvSpPr txBox="1"/>
              <p:nvPr/>
            </p:nvSpPr>
            <p:spPr>
              <a:xfrm>
                <a:off x="8515241" y="2702608"/>
                <a:ext cx="2853667" cy="116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FZLanTingHeiS-R-GB" panose="02000000000000000000" pitchFamily="2" charset="-122"/>
                    <a:ea typeface="FZLanTingHeiS-R-GB" panose="02000000000000000000" pitchFamily="2" charset="-122"/>
                  </a:rPr>
                  <a:t>日常安排</a:t>
                </a:r>
                <a:endParaRPr lang="en-US" altLang="zh-CN" sz="2000" dirty="0">
                  <a:solidFill>
                    <a:srgbClr val="FFFFFF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</a:endParaRPr>
              </a:p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  <a:p>
                <a:pPr marL="0" marR="0" lvl="0" indent="-1440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zh-CN" altLang="en-US" sz="2000" dirty="0">
                    <a:solidFill>
                      <a:srgbClr val="00FFFF">
                        <a:lumMod val="75000"/>
                      </a:srgbClr>
                    </a:solidFill>
                    <a:latin typeface="FZLanTingHeiS-R-GB" panose="02000000000000000000" pitchFamily="2" charset="-122"/>
                    <a:ea typeface="FZLanTingHeiS-R-GB" panose="02000000000000000000" pitchFamily="2" charset="-122"/>
                  </a:rPr>
                  <a:t>备赛意义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>
                      <a:lumMod val="75000"/>
                    </a:srgbClr>
                  </a:solidFill>
                  <a:effectLst/>
                  <a:uLnTx/>
                  <a:uFillTx/>
                  <a:latin typeface="FZLanTingHeiS-R-GB" panose="02000000000000000000" pitchFamily="2" charset="-122"/>
                  <a:ea typeface="FZLanTingHeiS-R-GB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5722618-C93A-FB46-1A1C-2F9D16DB772A}"/>
                </a:ext>
              </a:extLst>
            </p:cNvPr>
            <p:cNvSpPr txBox="1"/>
            <p:nvPr/>
          </p:nvSpPr>
          <p:spPr>
            <a:xfrm>
              <a:off x="10171379" y="1719990"/>
              <a:ext cx="6864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87D1F5"/>
                      </a:gs>
                      <a:gs pos="99000">
                        <a:srgbClr val="87D1F5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FZLanTingHeiS-B-GB" panose="02000000000000000000" pitchFamily="2" charset="-122"/>
                  <a:ea typeface="FZLanTingHeiS-B-GB" panose="02000000000000000000" pitchFamily="2" charset="-122"/>
                  <a:cs typeface="+mn-cs"/>
                </a:rPr>
                <a:t>03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7D1F5"/>
                    </a:gs>
                    <a:gs pos="99000">
                      <a:srgbClr val="87D1F5">
                        <a:alpha val="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0C9745A-BAB8-95BE-039F-323A4D20A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157" y="-12445"/>
            <a:ext cx="2196475" cy="1614587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5" name="图片 14" descr="文本, 徽标&#10;&#10;描述已自动生成">
            <a:extLst>
              <a:ext uri="{FF2B5EF4-FFF2-40B4-BE49-F238E27FC236}">
                <a16:creationId xmlns:a16="http://schemas.microsoft.com/office/drawing/2014/main" id="{A5A5A2D7-8F39-AED7-9BD4-1F67805BC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610CE-7384-28D8-F532-84FDB603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 anchor="ctr"/>
          <a:lstStyle/>
          <a:p>
            <a:r>
              <a:rPr kumimoji="1" lang="zh-CN" altLang="en-US" b="1" dirty="0"/>
              <a:t>建设情况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0C9745A-BAB8-95BE-039F-323A4D20A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157" y="-12445"/>
            <a:ext cx="2196475" cy="1614587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5" name="图片 14" descr="文本, 徽标&#10;&#10;描述已自动生成">
            <a:extLst>
              <a:ext uri="{FF2B5EF4-FFF2-40B4-BE49-F238E27FC236}">
                <a16:creationId xmlns:a16="http://schemas.microsoft.com/office/drawing/2014/main" id="{A5A5A2D7-8F39-AED7-9BD4-1F67805BC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pic>
        <p:nvPicPr>
          <p:cNvPr id="7" name="图片 6" descr="文本&#10;&#10;中度可信度描述已自动生成">
            <a:extLst>
              <a:ext uri="{FF2B5EF4-FFF2-40B4-BE49-F238E27FC236}">
                <a16:creationId xmlns:a16="http://schemas.microsoft.com/office/drawing/2014/main" id="{78841E64-D4D5-316B-61EE-394FED5C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76" y="1212012"/>
            <a:ext cx="3349431" cy="5455230"/>
          </a:xfrm>
          <a:prstGeom prst="rect">
            <a:avLst/>
          </a:prstGeom>
        </p:spPr>
      </p:pic>
      <p:pic>
        <p:nvPicPr>
          <p:cNvPr id="11" name="图片 10" descr="图形用户界面&#10;&#10;描述已自动生成">
            <a:extLst>
              <a:ext uri="{FF2B5EF4-FFF2-40B4-BE49-F238E27FC236}">
                <a16:creationId xmlns:a16="http://schemas.microsoft.com/office/drawing/2014/main" id="{B32659E4-1526-2051-39B7-EB7317F68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764" y="1212012"/>
            <a:ext cx="3162452" cy="545523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4F332F8-DEC7-EBE5-C155-2FAC5ADF3933}"/>
              </a:ext>
            </a:extLst>
          </p:cNvPr>
          <p:cNvGrpSpPr/>
          <p:nvPr/>
        </p:nvGrpSpPr>
        <p:grpSpPr>
          <a:xfrm>
            <a:off x="835839" y="1735574"/>
            <a:ext cx="2974975" cy="4294441"/>
            <a:chOff x="794994" y="533323"/>
            <a:chExt cx="2937738" cy="3688232"/>
          </a:xfrm>
        </p:grpSpPr>
        <p:sp>
          <p:nvSpPr>
            <p:cNvPr id="13" name="任意多边形: 形状 6">
              <a:extLst>
                <a:ext uri="{FF2B5EF4-FFF2-40B4-BE49-F238E27FC236}">
                  <a16:creationId xmlns:a16="http://schemas.microsoft.com/office/drawing/2014/main" id="{44FD5C60-912E-9D65-F41D-A19F1F61EFC2}"/>
                </a:ext>
              </a:extLst>
            </p:cNvPr>
            <p:cNvSpPr/>
            <p:nvPr/>
          </p:nvSpPr>
          <p:spPr>
            <a:xfrm>
              <a:off x="794994" y="533323"/>
              <a:ext cx="2937738" cy="3686632"/>
            </a:xfrm>
            <a:custGeom>
              <a:avLst/>
              <a:gdLst>
                <a:gd name="connsiteX0" fmla="*/ 2819324 w 2937738"/>
                <a:gd name="connsiteY0" fmla="*/ 3686632 h 3686632"/>
                <a:gd name="connsiteX1" fmla="*/ 584987 w 2937738"/>
                <a:gd name="connsiteY1" fmla="*/ 3686632 h 3686632"/>
                <a:gd name="connsiteX2" fmla="*/ 480974 w 2937738"/>
                <a:gd name="connsiteY2" fmla="*/ 3582619 h 3686632"/>
                <a:gd name="connsiteX3" fmla="*/ 99898 w 2937738"/>
                <a:gd name="connsiteY3" fmla="*/ 3582619 h 3686632"/>
                <a:gd name="connsiteX4" fmla="*/ 99898 w 2937738"/>
                <a:gd name="connsiteY4" fmla="*/ 2876017 h 3686632"/>
                <a:gd name="connsiteX5" fmla="*/ 0 w 2937738"/>
                <a:gd name="connsiteY5" fmla="*/ 2776118 h 3686632"/>
                <a:gd name="connsiteX6" fmla="*/ 0 w 2937738"/>
                <a:gd name="connsiteY6" fmla="*/ 1014298 h 3686632"/>
                <a:gd name="connsiteX7" fmla="*/ 139675 w 2937738"/>
                <a:gd name="connsiteY7" fmla="*/ 874624 h 3686632"/>
                <a:gd name="connsiteX8" fmla="*/ 139217 w 2937738"/>
                <a:gd name="connsiteY8" fmla="*/ 402793 h 3686632"/>
                <a:gd name="connsiteX9" fmla="*/ 295123 w 2937738"/>
                <a:gd name="connsiteY9" fmla="*/ 246888 h 3686632"/>
                <a:gd name="connsiteX10" fmla="*/ 1478585 w 2937738"/>
                <a:gd name="connsiteY10" fmla="*/ 246888 h 3686632"/>
                <a:gd name="connsiteX11" fmla="*/ 1725473 w 2937738"/>
                <a:gd name="connsiteY11" fmla="*/ 0 h 3686632"/>
                <a:gd name="connsiteX12" fmla="*/ 2787777 w 2937738"/>
                <a:gd name="connsiteY12" fmla="*/ 0 h 3686632"/>
                <a:gd name="connsiteX13" fmla="*/ 2937739 w 2937738"/>
                <a:gd name="connsiteY13" fmla="*/ 149962 h 3686632"/>
                <a:gd name="connsiteX14" fmla="*/ 2937739 w 2937738"/>
                <a:gd name="connsiteY14" fmla="*/ 2135124 h 3686632"/>
                <a:gd name="connsiteX15" fmla="*/ 2823210 w 2937738"/>
                <a:gd name="connsiteY15" fmla="*/ 2249653 h 3686632"/>
                <a:gd name="connsiteX16" fmla="*/ 2823210 w 2937738"/>
                <a:gd name="connsiteY16" fmla="*/ 3236290 h 3686632"/>
                <a:gd name="connsiteX17" fmla="*/ 2936367 w 2937738"/>
                <a:gd name="connsiteY17" fmla="*/ 3349447 h 3686632"/>
                <a:gd name="connsiteX18" fmla="*/ 2936367 w 2937738"/>
                <a:gd name="connsiteY18" fmla="*/ 3569818 h 3686632"/>
                <a:gd name="connsiteX19" fmla="*/ 2819324 w 2937738"/>
                <a:gd name="connsiteY19" fmla="*/ 3686632 h 3686632"/>
                <a:gd name="connsiteX20" fmla="*/ 589331 w 2937738"/>
                <a:gd name="connsiteY20" fmla="*/ 3676345 h 3686632"/>
                <a:gd name="connsiteX21" fmla="*/ 2814981 w 2937738"/>
                <a:gd name="connsiteY21" fmla="*/ 3676345 h 3686632"/>
                <a:gd name="connsiteX22" fmla="*/ 2925852 w 2937738"/>
                <a:gd name="connsiteY22" fmla="*/ 3565474 h 3686632"/>
                <a:gd name="connsiteX23" fmla="*/ 2925852 w 2937738"/>
                <a:gd name="connsiteY23" fmla="*/ 3353791 h 3686632"/>
                <a:gd name="connsiteX24" fmla="*/ 2812695 w 2937738"/>
                <a:gd name="connsiteY24" fmla="*/ 3240634 h 3686632"/>
                <a:gd name="connsiteX25" fmla="*/ 2812695 w 2937738"/>
                <a:gd name="connsiteY25" fmla="*/ 2245995 h 3686632"/>
                <a:gd name="connsiteX26" fmla="*/ 2927223 w 2937738"/>
                <a:gd name="connsiteY26" fmla="*/ 2131466 h 3686632"/>
                <a:gd name="connsiteX27" fmla="*/ 2927223 w 2937738"/>
                <a:gd name="connsiteY27" fmla="*/ 154534 h 3686632"/>
                <a:gd name="connsiteX28" fmla="*/ 2783205 w 2937738"/>
                <a:gd name="connsiteY28" fmla="*/ 10516 h 3686632"/>
                <a:gd name="connsiteX29" fmla="*/ 1729359 w 2937738"/>
                <a:gd name="connsiteY29" fmla="*/ 10516 h 3686632"/>
                <a:gd name="connsiteX30" fmla="*/ 1482471 w 2937738"/>
                <a:gd name="connsiteY30" fmla="*/ 257404 h 3686632"/>
                <a:gd name="connsiteX31" fmla="*/ 299237 w 2937738"/>
                <a:gd name="connsiteY31" fmla="*/ 257404 h 3686632"/>
                <a:gd name="connsiteX32" fmla="*/ 149504 w 2937738"/>
                <a:gd name="connsiteY32" fmla="*/ 407137 h 3686632"/>
                <a:gd name="connsiteX33" fmla="*/ 149962 w 2937738"/>
                <a:gd name="connsiteY33" fmla="*/ 878967 h 3686632"/>
                <a:gd name="connsiteX34" fmla="*/ 10287 w 2937738"/>
                <a:gd name="connsiteY34" fmla="*/ 1018642 h 3686632"/>
                <a:gd name="connsiteX35" fmla="*/ 10287 w 2937738"/>
                <a:gd name="connsiteY35" fmla="*/ 2772004 h 3686632"/>
                <a:gd name="connsiteX36" fmla="*/ 110185 w 2937738"/>
                <a:gd name="connsiteY36" fmla="*/ 2871902 h 3686632"/>
                <a:gd name="connsiteX37" fmla="*/ 110185 w 2937738"/>
                <a:gd name="connsiteY37" fmla="*/ 3572332 h 3686632"/>
                <a:gd name="connsiteX38" fmla="*/ 485318 w 2937738"/>
                <a:gd name="connsiteY38" fmla="*/ 3572332 h 3686632"/>
                <a:gd name="connsiteX39" fmla="*/ 589331 w 2937738"/>
                <a:gd name="connsiteY39" fmla="*/ 3676345 h 368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37738" h="3686632">
                  <a:moveTo>
                    <a:pt x="2819324" y="3686632"/>
                  </a:moveTo>
                  <a:lnTo>
                    <a:pt x="584987" y="3686632"/>
                  </a:lnTo>
                  <a:lnTo>
                    <a:pt x="480974" y="3582619"/>
                  </a:lnTo>
                  <a:lnTo>
                    <a:pt x="99898" y="3582619"/>
                  </a:lnTo>
                  <a:lnTo>
                    <a:pt x="99898" y="2876017"/>
                  </a:lnTo>
                  <a:lnTo>
                    <a:pt x="0" y="2776118"/>
                  </a:lnTo>
                  <a:lnTo>
                    <a:pt x="0" y="1014298"/>
                  </a:lnTo>
                  <a:lnTo>
                    <a:pt x="139675" y="874624"/>
                  </a:lnTo>
                  <a:lnTo>
                    <a:pt x="139217" y="402793"/>
                  </a:lnTo>
                  <a:lnTo>
                    <a:pt x="295123" y="246888"/>
                  </a:lnTo>
                  <a:lnTo>
                    <a:pt x="1478585" y="246888"/>
                  </a:lnTo>
                  <a:lnTo>
                    <a:pt x="1725473" y="0"/>
                  </a:lnTo>
                  <a:lnTo>
                    <a:pt x="2787777" y="0"/>
                  </a:lnTo>
                  <a:lnTo>
                    <a:pt x="2937739" y="149962"/>
                  </a:lnTo>
                  <a:lnTo>
                    <a:pt x="2937739" y="2135124"/>
                  </a:lnTo>
                  <a:lnTo>
                    <a:pt x="2823210" y="2249653"/>
                  </a:lnTo>
                  <a:lnTo>
                    <a:pt x="2823210" y="3236290"/>
                  </a:lnTo>
                  <a:lnTo>
                    <a:pt x="2936367" y="3349447"/>
                  </a:lnTo>
                  <a:lnTo>
                    <a:pt x="2936367" y="3569818"/>
                  </a:lnTo>
                  <a:lnTo>
                    <a:pt x="2819324" y="3686632"/>
                  </a:lnTo>
                  <a:close/>
                  <a:moveTo>
                    <a:pt x="589331" y="3676345"/>
                  </a:moveTo>
                  <a:lnTo>
                    <a:pt x="2814981" y="3676345"/>
                  </a:lnTo>
                  <a:lnTo>
                    <a:pt x="2925852" y="3565474"/>
                  </a:lnTo>
                  <a:lnTo>
                    <a:pt x="2925852" y="3353791"/>
                  </a:lnTo>
                  <a:lnTo>
                    <a:pt x="2812695" y="3240634"/>
                  </a:lnTo>
                  <a:lnTo>
                    <a:pt x="2812695" y="2245995"/>
                  </a:lnTo>
                  <a:lnTo>
                    <a:pt x="2927223" y="2131466"/>
                  </a:lnTo>
                  <a:lnTo>
                    <a:pt x="2927223" y="154534"/>
                  </a:lnTo>
                  <a:lnTo>
                    <a:pt x="2783205" y="10516"/>
                  </a:lnTo>
                  <a:lnTo>
                    <a:pt x="1729359" y="10516"/>
                  </a:lnTo>
                  <a:lnTo>
                    <a:pt x="1482471" y="257404"/>
                  </a:lnTo>
                  <a:lnTo>
                    <a:pt x="299237" y="257404"/>
                  </a:lnTo>
                  <a:lnTo>
                    <a:pt x="149504" y="407137"/>
                  </a:lnTo>
                  <a:lnTo>
                    <a:pt x="149962" y="878967"/>
                  </a:lnTo>
                  <a:lnTo>
                    <a:pt x="10287" y="1018642"/>
                  </a:lnTo>
                  <a:lnTo>
                    <a:pt x="10287" y="2772004"/>
                  </a:lnTo>
                  <a:lnTo>
                    <a:pt x="110185" y="2871902"/>
                  </a:lnTo>
                  <a:lnTo>
                    <a:pt x="110185" y="3572332"/>
                  </a:lnTo>
                  <a:lnTo>
                    <a:pt x="485318" y="3572332"/>
                  </a:lnTo>
                  <a:lnTo>
                    <a:pt x="589331" y="3676345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9C7912E-91E8-5780-A242-2E57D3784200}"/>
                </a:ext>
              </a:extLst>
            </p:cNvPr>
            <p:cNvGrpSpPr/>
            <p:nvPr/>
          </p:nvGrpSpPr>
          <p:grpSpPr>
            <a:xfrm>
              <a:off x="3656380" y="2731998"/>
              <a:ext cx="70408" cy="1014984"/>
              <a:chOff x="3656380" y="2731998"/>
              <a:chExt cx="70408" cy="1014984"/>
            </a:xfrm>
            <a:gradFill flip="none" rotWithShape="1">
              <a:gsLst>
                <a:gs pos="0">
                  <a:srgbClr val="20ECEC"/>
                </a:gs>
                <a:gs pos="61000">
                  <a:srgbClr val="29ABE2"/>
                </a:gs>
              </a:gsLst>
              <a:lin ang="5400000" scaled="1"/>
              <a:tileRect/>
            </a:gradFill>
          </p:grpSpPr>
          <p:sp>
            <p:nvSpPr>
              <p:cNvPr id="32" name="任意多边形: 形状 7">
                <a:extLst>
                  <a:ext uri="{FF2B5EF4-FFF2-40B4-BE49-F238E27FC236}">
                    <a16:creationId xmlns:a16="http://schemas.microsoft.com/office/drawing/2014/main" id="{FFD7DB23-75E3-5B11-74D5-25613F4E5080}"/>
                  </a:ext>
                </a:extLst>
              </p:cNvPr>
              <p:cNvSpPr/>
              <p:nvPr/>
            </p:nvSpPr>
            <p:spPr>
              <a:xfrm>
                <a:off x="3656380" y="2731998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409 h 146304"/>
                  <a:gd name="connsiteX2" fmla="*/ 0 w 70408"/>
                  <a:gd name="connsiteY2" fmla="*/ 146304 h 146304"/>
                  <a:gd name="connsiteX3" fmla="*/ 70409 w 70408"/>
                  <a:gd name="connsiteY3" fmla="*/ 75667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409"/>
                    </a:lnTo>
                    <a:lnTo>
                      <a:pt x="0" y="146304"/>
                    </a:lnTo>
                    <a:lnTo>
                      <a:pt x="70409" y="75667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任意多边形: 形状 8">
                <a:extLst>
                  <a:ext uri="{FF2B5EF4-FFF2-40B4-BE49-F238E27FC236}">
                    <a16:creationId xmlns:a16="http://schemas.microsoft.com/office/drawing/2014/main" id="{B179A0E0-3303-D048-CBDC-B699E967B0DC}"/>
                  </a:ext>
                </a:extLst>
              </p:cNvPr>
              <p:cNvSpPr/>
              <p:nvPr/>
            </p:nvSpPr>
            <p:spPr>
              <a:xfrm>
                <a:off x="3656380" y="2856128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409 h 146304"/>
                  <a:gd name="connsiteX2" fmla="*/ 0 w 70408"/>
                  <a:gd name="connsiteY2" fmla="*/ 146304 h 146304"/>
                  <a:gd name="connsiteX3" fmla="*/ 70409 w 70408"/>
                  <a:gd name="connsiteY3" fmla="*/ 75667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409"/>
                    </a:lnTo>
                    <a:lnTo>
                      <a:pt x="0" y="146304"/>
                    </a:lnTo>
                    <a:lnTo>
                      <a:pt x="70409" y="75667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任意多边形: 形状 9">
                <a:extLst>
                  <a:ext uri="{FF2B5EF4-FFF2-40B4-BE49-F238E27FC236}">
                    <a16:creationId xmlns:a16="http://schemas.microsoft.com/office/drawing/2014/main" id="{FA6B81CB-FB9E-8507-FBAB-55C0C77AA237}"/>
                  </a:ext>
                </a:extLst>
              </p:cNvPr>
              <p:cNvSpPr/>
              <p:nvPr/>
            </p:nvSpPr>
            <p:spPr>
              <a:xfrm>
                <a:off x="3656380" y="2980258"/>
                <a:ext cx="70408" cy="146075"/>
              </a:xfrm>
              <a:custGeom>
                <a:avLst/>
                <a:gdLst>
                  <a:gd name="connsiteX0" fmla="*/ 70409 w 70408"/>
                  <a:gd name="connsiteY0" fmla="*/ 0 h 146075"/>
                  <a:gd name="connsiteX1" fmla="*/ 0 w 70408"/>
                  <a:gd name="connsiteY1" fmla="*/ 70409 h 146075"/>
                  <a:gd name="connsiteX2" fmla="*/ 0 w 70408"/>
                  <a:gd name="connsiteY2" fmla="*/ 146075 h 146075"/>
                  <a:gd name="connsiteX3" fmla="*/ 70409 w 70408"/>
                  <a:gd name="connsiteY3" fmla="*/ 75667 h 146075"/>
                  <a:gd name="connsiteX4" fmla="*/ 70409 w 70408"/>
                  <a:gd name="connsiteY4" fmla="*/ 0 h 1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075">
                    <a:moveTo>
                      <a:pt x="70409" y="0"/>
                    </a:moveTo>
                    <a:lnTo>
                      <a:pt x="0" y="70409"/>
                    </a:lnTo>
                    <a:lnTo>
                      <a:pt x="0" y="146075"/>
                    </a:lnTo>
                    <a:lnTo>
                      <a:pt x="70409" y="75667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任意多边形: 形状 10">
                <a:extLst>
                  <a:ext uri="{FF2B5EF4-FFF2-40B4-BE49-F238E27FC236}">
                    <a16:creationId xmlns:a16="http://schemas.microsoft.com/office/drawing/2014/main" id="{4B4D2875-0865-1800-5BC4-9491A07A051D}"/>
                  </a:ext>
                </a:extLst>
              </p:cNvPr>
              <p:cNvSpPr/>
              <p:nvPr/>
            </p:nvSpPr>
            <p:spPr>
              <a:xfrm>
                <a:off x="3656380" y="3104159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637 h 146304"/>
                  <a:gd name="connsiteX2" fmla="*/ 0 w 70408"/>
                  <a:gd name="connsiteY2" fmla="*/ 146304 h 146304"/>
                  <a:gd name="connsiteX3" fmla="*/ 70409 w 70408"/>
                  <a:gd name="connsiteY3" fmla="*/ 75895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637"/>
                    </a:lnTo>
                    <a:lnTo>
                      <a:pt x="0" y="146304"/>
                    </a:lnTo>
                    <a:lnTo>
                      <a:pt x="70409" y="75895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任意多边形: 形状 11">
                <a:extLst>
                  <a:ext uri="{FF2B5EF4-FFF2-40B4-BE49-F238E27FC236}">
                    <a16:creationId xmlns:a16="http://schemas.microsoft.com/office/drawing/2014/main" id="{3705D55C-60C2-130A-0CC6-7E819D764662}"/>
                  </a:ext>
                </a:extLst>
              </p:cNvPr>
              <p:cNvSpPr/>
              <p:nvPr/>
            </p:nvSpPr>
            <p:spPr>
              <a:xfrm>
                <a:off x="3656380" y="3228289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637 h 146304"/>
                  <a:gd name="connsiteX2" fmla="*/ 0 w 70408"/>
                  <a:gd name="connsiteY2" fmla="*/ 146304 h 146304"/>
                  <a:gd name="connsiteX3" fmla="*/ 70409 w 70408"/>
                  <a:gd name="connsiteY3" fmla="*/ 75895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637"/>
                    </a:lnTo>
                    <a:lnTo>
                      <a:pt x="0" y="146304"/>
                    </a:lnTo>
                    <a:lnTo>
                      <a:pt x="70409" y="75895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任意多边形: 形状 12">
                <a:extLst>
                  <a:ext uri="{FF2B5EF4-FFF2-40B4-BE49-F238E27FC236}">
                    <a16:creationId xmlns:a16="http://schemas.microsoft.com/office/drawing/2014/main" id="{5DEB0517-9665-4413-05F5-FD0128DFA3E5}"/>
                  </a:ext>
                </a:extLst>
              </p:cNvPr>
              <p:cNvSpPr/>
              <p:nvPr/>
            </p:nvSpPr>
            <p:spPr>
              <a:xfrm>
                <a:off x="3656380" y="3352419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637 h 146304"/>
                  <a:gd name="connsiteX2" fmla="*/ 0 w 70408"/>
                  <a:gd name="connsiteY2" fmla="*/ 146304 h 146304"/>
                  <a:gd name="connsiteX3" fmla="*/ 70409 w 70408"/>
                  <a:gd name="connsiteY3" fmla="*/ 75895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637"/>
                    </a:lnTo>
                    <a:lnTo>
                      <a:pt x="0" y="146304"/>
                    </a:lnTo>
                    <a:lnTo>
                      <a:pt x="70409" y="75895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任意多边形: 形状 13">
                <a:extLst>
                  <a:ext uri="{FF2B5EF4-FFF2-40B4-BE49-F238E27FC236}">
                    <a16:creationId xmlns:a16="http://schemas.microsoft.com/office/drawing/2014/main" id="{57A08060-A2BD-9589-4DAD-218ADA3EF780}"/>
                  </a:ext>
                </a:extLst>
              </p:cNvPr>
              <p:cNvSpPr/>
              <p:nvPr/>
            </p:nvSpPr>
            <p:spPr>
              <a:xfrm>
                <a:off x="3656380" y="3476548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409 h 146304"/>
                  <a:gd name="connsiteX2" fmla="*/ 0 w 70408"/>
                  <a:gd name="connsiteY2" fmla="*/ 146304 h 146304"/>
                  <a:gd name="connsiteX3" fmla="*/ 70409 w 70408"/>
                  <a:gd name="connsiteY3" fmla="*/ 75667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409"/>
                    </a:lnTo>
                    <a:lnTo>
                      <a:pt x="0" y="146304"/>
                    </a:lnTo>
                    <a:lnTo>
                      <a:pt x="70409" y="75667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任意多边形: 形状 14">
                <a:extLst>
                  <a:ext uri="{FF2B5EF4-FFF2-40B4-BE49-F238E27FC236}">
                    <a16:creationId xmlns:a16="http://schemas.microsoft.com/office/drawing/2014/main" id="{11A24895-D1E4-052A-634A-DFDF7071C8E4}"/>
                  </a:ext>
                </a:extLst>
              </p:cNvPr>
              <p:cNvSpPr/>
              <p:nvPr/>
            </p:nvSpPr>
            <p:spPr>
              <a:xfrm>
                <a:off x="3656380" y="3600678"/>
                <a:ext cx="70408" cy="146304"/>
              </a:xfrm>
              <a:custGeom>
                <a:avLst/>
                <a:gdLst>
                  <a:gd name="connsiteX0" fmla="*/ 70409 w 70408"/>
                  <a:gd name="connsiteY0" fmla="*/ 0 h 146304"/>
                  <a:gd name="connsiteX1" fmla="*/ 0 w 70408"/>
                  <a:gd name="connsiteY1" fmla="*/ 70409 h 146304"/>
                  <a:gd name="connsiteX2" fmla="*/ 0 w 70408"/>
                  <a:gd name="connsiteY2" fmla="*/ 146304 h 146304"/>
                  <a:gd name="connsiteX3" fmla="*/ 70409 w 70408"/>
                  <a:gd name="connsiteY3" fmla="*/ 75667 h 146304"/>
                  <a:gd name="connsiteX4" fmla="*/ 70409 w 70408"/>
                  <a:gd name="connsiteY4" fmla="*/ 0 h 14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08" h="146304">
                    <a:moveTo>
                      <a:pt x="70409" y="0"/>
                    </a:moveTo>
                    <a:lnTo>
                      <a:pt x="0" y="70409"/>
                    </a:lnTo>
                    <a:lnTo>
                      <a:pt x="0" y="146304"/>
                    </a:lnTo>
                    <a:lnTo>
                      <a:pt x="70409" y="75667"/>
                    </a:lnTo>
                    <a:lnTo>
                      <a:pt x="70409" y="0"/>
                    </a:lnTo>
                  </a:path>
                </a:pathLst>
              </a:custGeom>
              <a:grpFill/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" name="图形 2">
              <a:extLst>
                <a:ext uri="{FF2B5EF4-FFF2-40B4-BE49-F238E27FC236}">
                  <a16:creationId xmlns:a16="http://schemas.microsoft.com/office/drawing/2014/main" id="{D6C64296-DF55-2456-9BF0-4C695C7B99A0}"/>
                </a:ext>
              </a:extLst>
            </p:cNvPr>
            <p:cNvGrpSpPr/>
            <p:nvPr/>
          </p:nvGrpSpPr>
          <p:grpSpPr>
            <a:xfrm>
              <a:off x="925525" y="539038"/>
              <a:ext cx="1474012" cy="248589"/>
              <a:chOff x="925525" y="539038"/>
              <a:chExt cx="1474012" cy="248589"/>
            </a:xfrm>
            <a:solidFill>
              <a:srgbClr val="12AAFF"/>
            </a:solidFill>
          </p:grpSpPr>
          <p:sp>
            <p:nvSpPr>
              <p:cNvPr id="30" name="任意多边形: 形状 16">
                <a:extLst>
                  <a:ext uri="{FF2B5EF4-FFF2-40B4-BE49-F238E27FC236}">
                    <a16:creationId xmlns:a16="http://schemas.microsoft.com/office/drawing/2014/main" id="{3C3D8719-FE86-1F72-5D2A-38371ED4D345}"/>
                  </a:ext>
                </a:extLst>
              </p:cNvPr>
              <p:cNvSpPr/>
              <p:nvPr/>
            </p:nvSpPr>
            <p:spPr>
              <a:xfrm>
                <a:off x="925525" y="787527"/>
                <a:ext cx="2286" cy="101"/>
              </a:xfrm>
              <a:custGeom>
                <a:avLst/>
                <a:gdLst>
                  <a:gd name="connsiteX0" fmla="*/ 0 w 2286"/>
                  <a:gd name="connsiteY0" fmla="*/ 0 h 101"/>
                  <a:gd name="connsiteX1" fmla="*/ 0 w 2286"/>
                  <a:gd name="connsiteY1" fmla="*/ 0 h 101"/>
                  <a:gd name="connsiteX2" fmla="*/ 0 w 2286"/>
                  <a:gd name="connsiteY2" fmla="*/ 0 h 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" h="10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22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2AAFF"/>
              </a:solidFill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任意多边形: 形状 17">
                <a:extLst>
                  <a:ext uri="{FF2B5EF4-FFF2-40B4-BE49-F238E27FC236}">
                    <a16:creationId xmlns:a16="http://schemas.microsoft.com/office/drawing/2014/main" id="{4B868923-D74B-40B0-A776-A3A7966A6F42}"/>
                  </a:ext>
                </a:extLst>
              </p:cNvPr>
              <p:cNvSpPr/>
              <p:nvPr/>
            </p:nvSpPr>
            <p:spPr>
              <a:xfrm>
                <a:off x="925525" y="539038"/>
                <a:ext cx="1474012" cy="248488"/>
              </a:xfrm>
              <a:custGeom>
                <a:avLst/>
                <a:gdLst>
                  <a:gd name="connsiteX0" fmla="*/ 457 w 1474012"/>
                  <a:gd name="connsiteY0" fmla="*/ 229 h 248488"/>
                  <a:gd name="connsiteX1" fmla="*/ 0 w 1474012"/>
                  <a:gd name="connsiteY1" fmla="*/ 248488 h 248488"/>
                  <a:gd name="connsiteX2" fmla="*/ 95098 w 1474012"/>
                  <a:gd name="connsiteY2" fmla="*/ 153391 h 248488"/>
                  <a:gd name="connsiteX3" fmla="*/ 1320622 w 1474012"/>
                  <a:gd name="connsiteY3" fmla="*/ 153391 h 248488"/>
                  <a:gd name="connsiteX4" fmla="*/ 1474013 w 1474012"/>
                  <a:gd name="connsiteY4" fmla="*/ 0 h 248488"/>
                  <a:gd name="connsiteX5" fmla="*/ 457 w 1474012"/>
                  <a:gd name="connsiteY5" fmla="*/ 0 h 248488"/>
                  <a:gd name="connsiteX6" fmla="*/ 983894 w 1474012"/>
                  <a:gd name="connsiteY6" fmla="*/ 109957 h 248488"/>
                  <a:gd name="connsiteX7" fmla="*/ 1028471 w 1474012"/>
                  <a:gd name="connsiteY7" fmla="*/ 65380 h 248488"/>
                  <a:gd name="connsiteX8" fmla="*/ 1059790 w 1474012"/>
                  <a:gd name="connsiteY8" fmla="*/ 65380 h 248488"/>
                  <a:gd name="connsiteX9" fmla="*/ 1015213 w 1474012"/>
                  <a:gd name="connsiteY9" fmla="*/ 109957 h 248488"/>
                  <a:gd name="connsiteX10" fmla="*/ 983894 w 1474012"/>
                  <a:gd name="connsiteY10" fmla="*/ 109957 h 248488"/>
                  <a:gd name="connsiteX11" fmla="*/ 1041959 w 1474012"/>
                  <a:gd name="connsiteY11" fmla="*/ 109957 h 248488"/>
                  <a:gd name="connsiteX12" fmla="*/ 1086536 w 1474012"/>
                  <a:gd name="connsiteY12" fmla="*/ 65380 h 248488"/>
                  <a:gd name="connsiteX13" fmla="*/ 1117854 w 1474012"/>
                  <a:gd name="connsiteY13" fmla="*/ 65380 h 248488"/>
                  <a:gd name="connsiteX14" fmla="*/ 1073277 w 1474012"/>
                  <a:gd name="connsiteY14" fmla="*/ 109957 h 248488"/>
                  <a:gd name="connsiteX15" fmla="*/ 1041959 w 1474012"/>
                  <a:gd name="connsiteY15" fmla="*/ 109957 h 248488"/>
                  <a:gd name="connsiteX16" fmla="*/ 1100023 w 1474012"/>
                  <a:gd name="connsiteY16" fmla="*/ 109957 h 248488"/>
                  <a:gd name="connsiteX17" fmla="*/ 1144600 w 1474012"/>
                  <a:gd name="connsiteY17" fmla="*/ 65380 h 248488"/>
                  <a:gd name="connsiteX18" fmla="*/ 1175918 w 1474012"/>
                  <a:gd name="connsiteY18" fmla="*/ 65380 h 248488"/>
                  <a:gd name="connsiteX19" fmla="*/ 1131341 w 1474012"/>
                  <a:gd name="connsiteY19" fmla="*/ 109957 h 248488"/>
                  <a:gd name="connsiteX20" fmla="*/ 1100023 w 1474012"/>
                  <a:gd name="connsiteY20" fmla="*/ 109957 h 248488"/>
                  <a:gd name="connsiteX21" fmla="*/ 1158088 w 1474012"/>
                  <a:gd name="connsiteY21" fmla="*/ 109957 h 248488"/>
                  <a:gd name="connsiteX22" fmla="*/ 1202665 w 1474012"/>
                  <a:gd name="connsiteY22" fmla="*/ 65380 h 248488"/>
                  <a:gd name="connsiteX23" fmla="*/ 1233983 w 1474012"/>
                  <a:gd name="connsiteY23" fmla="*/ 65380 h 248488"/>
                  <a:gd name="connsiteX24" fmla="*/ 1189406 w 1474012"/>
                  <a:gd name="connsiteY24" fmla="*/ 109957 h 248488"/>
                  <a:gd name="connsiteX25" fmla="*/ 1158088 w 1474012"/>
                  <a:gd name="connsiteY25" fmla="*/ 109957 h 248488"/>
                  <a:gd name="connsiteX26" fmla="*/ 1216152 w 1474012"/>
                  <a:gd name="connsiteY26" fmla="*/ 109957 h 248488"/>
                  <a:gd name="connsiteX27" fmla="*/ 1260729 w 1474012"/>
                  <a:gd name="connsiteY27" fmla="*/ 65380 h 248488"/>
                  <a:gd name="connsiteX28" fmla="*/ 1292047 w 1474012"/>
                  <a:gd name="connsiteY28" fmla="*/ 65380 h 248488"/>
                  <a:gd name="connsiteX29" fmla="*/ 1247470 w 1474012"/>
                  <a:gd name="connsiteY29" fmla="*/ 109957 h 248488"/>
                  <a:gd name="connsiteX30" fmla="*/ 1216152 w 1474012"/>
                  <a:gd name="connsiteY30" fmla="*/ 109957 h 248488"/>
                  <a:gd name="connsiteX31" fmla="*/ 1305535 w 1474012"/>
                  <a:gd name="connsiteY31" fmla="*/ 109957 h 248488"/>
                  <a:gd name="connsiteX32" fmla="*/ 1274216 w 1474012"/>
                  <a:gd name="connsiteY32" fmla="*/ 109957 h 248488"/>
                  <a:gd name="connsiteX33" fmla="*/ 1318793 w 1474012"/>
                  <a:gd name="connsiteY33" fmla="*/ 65380 h 248488"/>
                  <a:gd name="connsiteX34" fmla="*/ 1350112 w 1474012"/>
                  <a:gd name="connsiteY34" fmla="*/ 65380 h 248488"/>
                  <a:gd name="connsiteX35" fmla="*/ 1305535 w 1474012"/>
                  <a:gd name="connsiteY35" fmla="*/ 109957 h 24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4012" h="248488">
                    <a:moveTo>
                      <a:pt x="457" y="229"/>
                    </a:moveTo>
                    <a:cubicBezTo>
                      <a:pt x="457" y="229"/>
                      <a:pt x="229" y="243916"/>
                      <a:pt x="0" y="248488"/>
                    </a:cubicBezTo>
                    <a:lnTo>
                      <a:pt x="95098" y="153391"/>
                    </a:lnTo>
                    <a:lnTo>
                      <a:pt x="1320622" y="153391"/>
                    </a:lnTo>
                    <a:lnTo>
                      <a:pt x="1474013" y="0"/>
                    </a:lnTo>
                    <a:lnTo>
                      <a:pt x="457" y="0"/>
                    </a:lnTo>
                    <a:close/>
                    <a:moveTo>
                      <a:pt x="983894" y="109957"/>
                    </a:moveTo>
                    <a:lnTo>
                      <a:pt x="1028471" y="65380"/>
                    </a:lnTo>
                    <a:lnTo>
                      <a:pt x="1059790" y="65380"/>
                    </a:lnTo>
                    <a:lnTo>
                      <a:pt x="1015213" y="109957"/>
                    </a:lnTo>
                    <a:lnTo>
                      <a:pt x="983894" y="109957"/>
                    </a:lnTo>
                    <a:close/>
                    <a:moveTo>
                      <a:pt x="1041959" y="109957"/>
                    </a:moveTo>
                    <a:lnTo>
                      <a:pt x="1086536" y="65380"/>
                    </a:lnTo>
                    <a:lnTo>
                      <a:pt x="1117854" y="65380"/>
                    </a:lnTo>
                    <a:lnTo>
                      <a:pt x="1073277" y="109957"/>
                    </a:lnTo>
                    <a:lnTo>
                      <a:pt x="1041959" y="109957"/>
                    </a:lnTo>
                    <a:close/>
                    <a:moveTo>
                      <a:pt x="1100023" y="109957"/>
                    </a:moveTo>
                    <a:lnTo>
                      <a:pt x="1144600" y="65380"/>
                    </a:lnTo>
                    <a:lnTo>
                      <a:pt x="1175918" y="65380"/>
                    </a:lnTo>
                    <a:lnTo>
                      <a:pt x="1131341" y="109957"/>
                    </a:lnTo>
                    <a:lnTo>
                      <a:pt x="1100023" y="109957"/>
                    </a:lnTo>
                    <a:close/>
                    <a:moveTo>
                      <a:pt x="1158088" y="109957"/>
                    </a:moveTo>
                    <a:lnTo>
                      <a:pt x="1202665" y="65380"/>
                    </a:lnTo>
                    <a:lnTo>
                      <a:pt x="1233983" y="65380"/>
                    </a:lnTo>
                    <a:lnTo>
                      <a:pt x="1189406" y="109957"/>
                    </a:lnTo>
                    <a:lnTo>
                      <a:pt x="1158088" y="109957"/>
                    </a:lnTo>
                    <a:close/>
                    <a:moveTo>
                      <a:pt x="1216152" y="109957"/>
                    </a:moveTo>
                    <a:lnTo>
                      <a:pt x="1260729" y="65380"/>
                    </a:lnTo>
                    <a:lnTo>
                      <a:pt x="1292047" y="65380"/>
                    </a:lnTo>
                    <a:lnTo>
                      <a:pt x="1247470" y="109957"/>
                    </a:lnTo>
                    <a:lnTo>
                      <a:pt x="1216152" y="109957"/>
                    </a:lnTo>
                    <a:close/>
                    <a:moveTo>
                      <a:pt x="1305535" y="109957"/>
                    </a:moveTo>
                    <a:lnTo>
                      <a:pt x="1274216" y="109957"/>
                    </a:lnTo>
                    <a:lnTo>
                      <a:pt x="1318793" y="65380"/>
                    </a:lnTo>
                    <a:lnTo>
                      <a:pt x="1350112" y="65380"/>
                    </a:lnTo>
                    <a:lnTo>
                      <a:pt x="1305535" y="1099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0ECEC"/>
                  </a:gs>
                  <a:gs pos="64000">
                    <a:srgbClr val="29ABE2"/>
                  </a:gs>
                </a:gsLst>
                <a:lin ang="10800000" scaled="1"/>
                <a:tileRect/>
              </a:gradFill>
              <a:ln w="22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任意多边形: 形状 18">
              <a:extLst>
                <a:ext uri="{FF2B5EF4-FFF2-40B4-BE49-F238E27FC236}">
                  <a16:creationId xmlns:a16="http://schemas.microsoft.com/office/drawing/2014/main" id="{850D7816-8691-AC7B-9B27-F3AFB8C78EC1}"/>
                </a:ext>
              </a:extLst>
            </p:cNvPr>
            <p:cNvSpPr/>
            <p:nvPr/>
          </p:nvSpPr>
          <p:spPr>
            <a:xfrm>
              <a:off x="859688" y="608076"/>
              <a:ext cx="2813608" cy="3541928"/>
            </a:xfrm>
            <a:custGeom>
              <a:avLst/>
              <a:gdLst>
                <a:gd name="connsiteX0" fmla="*/ 269062 w 2813608"/>
                <a:gd name="connsiteY0" fmla="*/ 241402 h 3541928"/>
                <a:gd name="connsiteX1" fmla="*/ 141046 w 2813608"/>
                <a:gd name="connsiteY1" fmla="*/ 369418 h 3541928"/>
                <a:gd name="connsiteX2" fmla="*/ 141046 w 2813608"/>
                <a:gd name="connsiteY2" fmla="*/ 864565 h 3541928"/>
                <a:gd name="connsiteX3" fmla="*/ 0 w 2813608"/>
                <a:gd name="connsiteY3" fmla="*/ 1005611 h 3541928"/>
                <a:gd name="connsiteX4" fmla="*/ 0 w 2813608"/>
                <a:gd name="connsiteY4" fmla="*/ 2658161 h 3541928"/>
                <a:gd name="connsiteX5" fmla="*/ 120015 w 2813608"/>
                <a:gd name="connsiteY5" fmla="*/ 2778405 h 3541928"/>
                <a:gd name="connsiteX6" fmla="*/ 120015 w 2813608"/>
                <a:gd name="connsiteY6" fmla="*/ 3437916 h 3541928"/>
                <a:gd name="connsiteX7" fmla="*/ 499034 w 2813608"/>
                <a:gd name="connsiteY7" fmla="*/ 3437916 h 3541928"/>
                <a:gd name="connsiteX8" fmla="*/ 602818 w 2813608"/>
                <a:gd name="connsiteY8" fmla="*/ 3541929 h 3541928"/>
                <a:gd name="connsiteX9" fmla="*/ 2620899 w 2813608"/>
                <a:gd name="connsiteY9" fmla="*/ 3541929 h 3541928"/>
                <a:gd name="connsiteX10" fmla="*/ 2694508 w 2813608"/>
                <a:gd name="connsiteY10" fmla="*/ 3468319 h 3541928"/>
                <a:gd name="connsiteX11" fmla="*/ 2694508 w 2813608"/>
                <a:gd name="connsiteY11" fmla="*/ 2093748 h 3541928"/>
                <a:gd name="connsiteX12" fmla="*/ 2813609 w 2813608"/>
                <a:gd name="connsiteY12" fmla="*/ 1974876 h 3541928"/>
                <a:gd name="connsiteX13" fmla="*/ 2813609 w 2813608"/>
                <a:gd name="connsiteY13" fmla="*/ 118643 h 3541928"/>
                <a:gd name="connsiteX14" fmla="*/ 2694737 w 2813608"/>
                <a:gd name="connsiteY14" fmla="*/ 0 h 3541928"/>
                <a:gd name="connsiteX15" fmla="*/ 1707871 w 2813608"/>
                <a:gd name="connsiteY15" fmla="*/ 0 h 3541928"/>
                <a:gd name="connsiteX16" fmla="*/ 1458468 w 2813608"/>
                <a:gd name="connsiteY16" fmla="*/ 249403 h 35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3608" h="3541928">
                  <a:moveTo>
                    <a:pt x="269062" y="241402"/>
                  </a:moveTo>
                  <a:lnTo>
                    <a:pt x="141046" y="369418"/>
                  </a:lnTo>
                  <a:lnTo>
                    <a:pt x="141046" y="864565"/>
                  </a:lnTo>
                  <a:lnTo>
                    <a:pt x="0" y="1005611"/>
                  </a:lnTo>
                  <a:lnTo>
                    <a:pt x="0" y="2658161"/>
                  </a:lnTo>
                  <a:lnTo>
                    <a:pt x="120015" y="2778405"/>
                  </a:lnTo>
                  <a:lnTo>
                    <a:pt x="120015" y="3437916"/>
                  </a:lnTo>
                  <a:lnTo>
                    <a:pt x="499034" y="3437916"/>
                  </a:lnTo>
                  <a:lnTo>
                    <a:pt x="602818" y="3541929"/>
                  </a:lnTo>
                  <a:lnTo>
                    <a:pt x="2620899" y="3541929"/>
                  </a:lnTo>
                  <a:lnTo>
                    <a:pt x="2694508" y="3468319"/>
                  </a:lnTo>
                  <a:lnTo>
                    <a:pt x="2694508" y="2093748"/>
                  </a:lnTo>
                  <a:lnTo>
                    <a:pt x="2813609" y="1974876"/>
                  </a:lnTo>
                  <a:lnTo>
                    <a:pt x="2813609" y="118643"/>
                  </a:lnTo>
                  <a:lnTo>
                    <a:pt x="2694737" y="0"/>
                  </a:lnTo>
                  <a:lnTo>
                    <a:pt x="1707871" y="0"/>
                  </a:lnTo>
                  <a:lnTo>
                    <a:pt x="1458468" y="249403"/>
                  </a:lnTo>
                  <a:close/>
                </a:path>
              </a:pathLst>
            </a:custGeom>
            <a:solidFill>
              <a:srgbClr val="12AAFF">
                <a:alpha val="15000"/>
              </a:srgb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等线" panose="020F0502020204030204"/>
                  <a:ea typeface="等线" panose="02010600030101010101" pitchFamily="2" charset="-122"/>
                </a:rPr>
                <a:t>集训：寒暑假和日常</a:t>
              </a:r>
              <a:endParaRPr lang="en-US" altLang="zh-CN" sz="2000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2000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比赛：大创，世纪杯和挑战杯等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等线" panose="020F0502020204030204"/>
                  <a:ea typeface="等线" panose="02010600030101010101" pitchFamily="2" charset="-122"/>
                </a:rPr>
                <a:t>人员区别对待</a:t>
              </a:r>
              <a:endParaRPr lang="en-US" altLang="zh-CN" sz="2000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2000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不定时选拔</a:t>
              </a:r>
            </a:p>
          </p:txBody>
        </p:sp>
        <p:sp>
          <p:nvSpPr>
            <p:cNvPr id="19" name="任意多边形: 形状 19">
              <a:extLst>
                <a:ext uri="{FF2B5EF4-FFF2-40B4-BE49-F238E27FC236}">
                  <a16:creationId xmlns:a16="http://schemas.microsoft.com/office/drawing/2014/main" id="{4053579A-4394-19B2-2B2B-D7AFF4D9462A}"/>
                </a:ext>
              </a:extLst>
            </p:cNvPr>
            <p:cNvSpPr/>
            <p:nvPr/>
          </p:nvSpPr>
          <p:spPr>
            <a:xfrm>
              <a:off x="896264" y="4164177"/>
              <a:ext cx="408736" cy="57378"/>
            </a:xfrm>
            <a:custGeom>
              <a:avLst/>
              <a:gdLst>
                <a:gd name="connsiteX0" fmla="*/ 0 w 408736"/>
                <a:gd name="connsiteY0" fmla="*/ 0 h 57378"/>
                <a:gd name="connsiteX1" fmla="*/ 0 w 408736"/>
                <a:gd name="connsiteY1" fmla="*/ 57379 h 57378"/>
                <a:gd name="connsiteX2" fmla="*/ 408737 w 408736"/>
                <a:gd name="connsiteY2" fmla="*/ 57379 h 57378"/>
                <a:gd name="connsiteX3" fmla="*/ 351815 w 408736"/>
                <a:gd name="connsiteY3" fmla="*/ 457 h 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736" h="57378">
                  <a:moveTo>
                    <a:pt x="0" y="0"/>
                  </a:moveTo>
                  <a:lnTo>
                    <a:pt x="0" y="57379"/>
                  </a:lnTo>
                  <a:lnTo>
                    <a:pt x="408737" y="57379"/>
                  </a:lnTo>
                  <a:lnTo>
                    <a:pt x="351815" y="457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任意多边形: 形状 20">
              <a:extLst>
                <a:ext uri="{FF2B5EF4-FFF2-40B4-BE49-F238E27FC236}">
                  <a16:creationId xmlns:a16="http://schemas.microsoft.com/office/drawing/2014/main" id="{D81AE160-9EE0-E6C1-E0BD-197CBB484301}"/>
                </a:ext>
              </a:extLst>
            </p:cNvPr>
            <p:cNvSpPr/>
            <p:nvPr/>
          </p:nvSpPr>
          <p:spPr>
            <a:xfrm>
              <a:off x="2831134" y="603961"/>
              <a:ext cx="670026" cy="4572"/>
            </a:xfrm>
            <a:custGeom>
              <a:avLst/>
              <a:gdLst>
                <a:gd name="connsiteX0" fmla="*/ 0 w 670026"/>
                <a:gd name="connsiteY0" fmla="*/ 0 h 4572"/>
                <a:gd name="connsiteX1" fmla="*/ 670027 w 670026"/>
                <a:gd name="connsiteY1" fmla="*/ 0 h 4572"/>
                <a:gd name="connsiteX2" fmla="*/ 670027 w 670026"/>
                <a:gd name="connsiteY2" fmla="*/ 4572 h 4572"/>
                <a:gd name="connsiteX3" fmla="*/ 0 w 670026"/>
                <a:gd name="connsiteY3" fmla="*/ 4572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026" h="4572">
                  <a:moveTo>
                    <a:pt x="0" y="0"/>
                  </a:moveTo>
                  <a:lnTo>
                    <a:pt x="670027" y="0"/>
                  </a:lnTo>
                  <a:lnTo>
                    <a:pt x="670027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任意多边形: 形状 21">
              <a:extLst>
                <a:ext uri="{FF2B5EF4-FFF2-40B4-BE49-F238E27FC236}">
                  <a16:creationId xmlns:a16="http://schemas.microsoft.com/office/drawing/2014/main" id="{7D5272F5-894E-952B-AB06-C59F492FEFEE}"/>
                </a:ext>
              </a:extLst>
            </p:cNvPr>
            <p:cNvSpPr/>
            <p:nvPr/>
          </p:nvSpPr>
          <p:spPr>
            <a:xfrm>
              <a:off x="2693974" y="603961"/>
              <a:ext cx="92125" cy="4572"/>
            </a:xfrm>
            <a:custGeom>
              <a:avLst/>
              <a:gdLst>
                <a:gd name="connsiteX0" fmla="*/ 0 w 92125"/>
                <a:gd name="connsiteY0" fmla="*/ 0 h 4572"/>
                <a:gd name="connsiteX1" fmla="*/ 92126 w 92125"/>
                <a:gd name="connsiteY1" fmla="*/ 0 h 4572"/>
                <a:gd name="connsiteX2" fmla="*/ 92126 w 92125"/>
                <a:gd name="connsiteY2" fmla="*/ 4572 h 4572"/>
                <a:gd name="connsiteX3" fmla="*/ 0 w 92125"/>
                <a:gd name="connsiteY3" fmla="*/ 4572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25" h="4572">
                  <a:moveTo>
                    <a:pt x="0" y="0"/>
                  </a:moveTo>
                  <a:lnTo>
                    <a:pt x="92126" y="0"/>
                  </a:lnTo>
                  <a:lnTo>
                    <a:pt x="92126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: 形状 22">
              <a:extLst>
                <a:ext uri="{FF2B5EF4-FFF2-40B4-BE49-F238E27FC236}">
                  <a16:creationId xmlns:a16="http://schemas.microsoft.com/office/drawing/2014/main" id="{F861251F-9749-9611-8F0A-E9B353EE10D4}"/>
                </a:ext>
              </a:extLst>
            </p:cNvPr>
            <p:cNvSpPr/>
            <p:nvPr/>
          </p:nvSpPr>
          <p:spPr>
            <a:xfrm>
              <a:off x="3670325" y="1082421"/>
              <a:ext cx="4572" cy="573100"/>
            </a:xfrm>
            <a:custGeom>
              <a:avLst/>
              <a:gdLst>
                <a:gd name="connsiteX0" fmla="*/ 0 w 4572"/>
                <a:gd name="connsiteY0" fmla="*/ 0 h 573100"/>
                <a:gd name="connsiteX1" fmla="*/ 4572 w 4572"/>
                <a:gd name="connsiteY1" fmla="*/ 0 h 573100"/>
                <a:gd name="connsiteX2" fmla="*/ 4572 w 4572"/>
                <a:gd name="connsiteY2" fmla="*/ 573100 h 573100"/>
                <a:gd name="connsiteX3" fmla="*/ 0 w 4572"/>
                <a:gd name="connsiteY3" fmla="*/ 573100 h 5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" h="573100">
                  <a:moveTo>
                    <a:pt x="0" y="0"/>
                  </a:moveTo>
                  <a:lnTo>
                    <a:pt x="4572" y="0"/>
                  </a:lnTo>
                  <a:lnTo>
                    <a:pt x="4572" y="573100"/>
                  </a:lnTo>
                  <a:lnTo>
                    <a:pt x="0" y="573100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任意多边形: 形状 23">
              <a:extLst>
                <a:ext uri="{FF2B5EF4-FFF2-40B4-BE49-F238E27FC236}">
                  <a16:creationId xmlns:a16="http://schemas.microsoft.com/office/drawing/2014/main" id="{55FE4C87-8345-575E-9560-87C93FDF2883}"/>
                </a:ext>
              </a:extLst>
            </p:cNvPr>
            <p:cNvSpPr/>
            <p:nvPr/>
          </p:nvSpPr>
          <p:spPr>
            <a:xfrm rot="18900000">
              <a:off x="3496312" y="4107673"/>
              <a:ext cx="50520" cy="4571"/>
            </a:xfrm>
            <a:custGeom>
              <a:avLst/>
              <a:gdLst>
                <a:gd name="connsiteX0" fmla="*/ 0 w 50520"/>
                <a:gd name="connsiteY0" fmla="*/ 0 h 4571"/>
                <a:gd name="connsiteX1" fmla="*/ 50520 w 50520"/>
                <a:gd name="connsiteY1" fmla="*/ 0 h 4571"/>
                <a:gd name="connsiteX2" fmla="*/ 50520 w 50520"/>
                <a:gd name="connsiteY2" fmla="*/ 4572 h 4571"/>
                <a:gd name="connsiteX3" fmla="*/ 0 w 50520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20" h="4571">
                  <a:moveTo>
                    <a:pt x="0" y="0"/>
                  </a:moveTo>
                  <a:lnTo>
                    <a:pt x="50520" y="0"/>
                  </a:lnTo>
                  <a:lnTo>
                    <a:pt x="5052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: 形状 24">
              <a:extLst>
                <a:ext uri="{FF2B5EF4-FFF2-40B4-BE49-F238E27FC236}">
                  <a16:creationId xmlns:a16="http://schemas.microsoft.com/office/drawing/2014/main" id="{F224F94B-8E58-3744-8852-0C7DCF64F13C}"/>
                </a:ext>
              </a:extLst>
            </p:cNvPr>
            <p:cNvSpPr/>
            <p:nvPr/>
          </p:nvSpPr>
          <p:spPr>
            <a:xfrm>
              <a:off x="2739923" y="4137431"/>
              <a:ext cx="755065" cy="18288"/>
            </a:xfrm>
            <a:custGeom>
              <a:avLst/>
              <a:gdLst>
                <a:gd name="connsiteX0" fmla="*/ 740207 w 755065"/>
                <a:gd name="connsiteY0" fmla="*/ 18288 h 18288"/>
                <a:gd name="connsiteX1" fmla="*/ 0 w 755065"/>
                <a:gd name="connsiteY1" fmla="*/ 18288 h 18288"/>
                <a:gd name="connsiteX2" fmla="*/ 0 w 755065"/>
                <a:gd name="connsiteY2" fmla="*/ 13716 h 18288"/>
                <a:gd name="connsiteX3" fmla="*/ 738378 w 755065"/>
                <a:gd name="connsiteY3" fmla="*/ 13716 h 18288"/>
                <a:gd name="connsiteX4" fmla="*/ 751865 w 755065"/>
                <a:gd name="connsiteY4" fmla="*/ 0 h 18288"/>
                <a:gd name="connsiteX5" fmla="*/ 755066 w 755065"/>
                <a:gd name="connsiteY5" fmla="*/ 320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5065" h="18288">
                  <a:moveTo>
                    <a:pt x="740207" y="18288"/>
                  </a:moveTo>
                  <a:lnTo>
                    <a:pt x="0" y="18288"/>
                  </a:lnTo>
                  <a:lnTo>
                    <a:pt x="0" y="13716"/>
                  </a:lnTo>
                  <a:lnTo>
                    <a:pt x="738378" y="13716"/>
                  </a:lnTo>
                  <a:lnTo>
                    <a:pt x="751865" y="0"/>
                  </a:lnTo>
                  <a:lnTo>
                    <a:pt x="755066" y="3200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任意多边形: 形状 25">
              <a:extLst>
                <a:ext uri="{FF2B5EF4-FFF2-40B4-BE49-F238E27FC236}">
                  <a16:creationId xmlns:a16="http://schemas.microsoft.com/office/drawing/2014/main" id="{EE1B8AFF-E3E7-7A14-731D-C6C64E997603}"/>
                </a:ext>
              </a:extLst>
            </p:cNvPr>
            <p:cNvSpPr/>
            <p:nvPr/>
          </p:nvSpPr>
          <p:spPr>
            <a:xfrm>
              <a:off x="2406853" y="4149547"/>
              <a:ext cx="311581" cy="4572"/>
            </a:xfrm>
            <a:custGeom>
              <a:avLst/>
              <a:gdLst>
                <a:gd name="connsiteX0" fmla="*/ 0 w 311581"/>
                <a:gd name="connsiteY0" fmla="*/ 0 h 4572"/>
                <a:gd name="connsiteX1" fmla="*/ 311582 w 311581"/>
                <a:gd name="connsiteY1" fmla="*/ 0 h 4572"/>
                <a:gd name="connsiteX2" fmla="*/ 311582 w 311581"/>
                <a:gd name="connsiteY2" fmla="*/ 4572 h 4572"/>
                <a:gd name="connsiteX3" fmla="*/ 0 w 311581"/>
                <a:gd name="connsiteY3" fmla="*/ 4572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581" h="4572">
                  <a:moveTo>
                    <a:pt x="0" y="0"/>
                  </a:moveTo>
                  <a:lnTo>
                    <a:pt x="311582" y="0"/>
                  </a:lnTo>
                  <a:lnTo>
                    <a:pt x="311582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: 形状 26">
              <a:extLst>
                <a:ext uri="{FF2B5EF4-FFF2-40B4-BE49-F238E27FC236}">
                  <a16:creationId xmlns:a16="http://schemas.microsoft.com/office/drawing/2014/main" id="{93597E91-0F10-B8F9-9888-9EE020DC29D0}"/>
                </a:ext>
              </a:extLst>
            </p:cNvPr>
            <p:cNvSpPr/>
            <p:nvPr/>
          </p:nvSpPr>
          <p:spPr>
            <a:xfrm>
              <a:off x="856716" y="2550947"/>
              <a:ext cx="4572" cy="552526"/>
            </a:xfrm>
            <a:custGeom>
              <a:avLst/>
              <a:gdLst>
                <a:gd name="connsiteX0" fmla="*/ 0 w 4572"/>
                <a:gd name="connsiteY0" fmla="*/ 0 h 552526"/>
                <a:gd name="connsiteX1" fmla="*/ 4572 w 4572"/>
                <a:gd name="connsiteY1" fmla="*/ 0 h 552526"/>
                <a:gd name="connsiteX2" fmla="*/ 4572 w 4572"/>
                <a:gd name="connsiteY2" fmla="*/ 552526 h 552526"/>
                <a:gd name="connsiteX3" fmla="*/ 0 w 4572"/>
                <a:gd name="connsiteY3" fmla="*/ 552526 h 55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" h="552526">
                  <a:moveTo>
                    <a:pt x="0" y="0"/>
                  </a:moveTo>
                  <a:lnTo>
                    <a:pt x="4572" y="0"/>
                  </a:lnTo>
                  <a:lnTo>
                    <a:pt x="4572" y="552526"/>
                  </a:lnTo>
                  <a:lnTo>
                    <a:pt x="0" y="552526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: 形状 27">
              <a:extLst>
                <a:ext uri="{FF2B5EF4-FFF2-40B4-BE49-F238E27FC236}">
                  <a16:creationId xmlns:a16="http://schemas.microsoft.com/office/drawing/2014/main" id="{1D4FA03C-0551-2359-771A-0EF3D03F3ACD}"/>
                </a:ext>
              </a:extLst>
            </p:cNvPr>
            <p:cNvSpPr/>
            <p:nvPr/>
          </p:nvSpPr>
          <p:spPr>
            <a:xfrm>
              <a:off x="857402" y="3150565"/>
              <a:ext cx="4572" cy="66522"/>
            </a:xfrm>
            <a:custGeom>
              <a:avLst/>
              <a:gdLst>
                <a:gd name="connsiteX0" fmla="*/ 0 w 4572"/>
                <a:gd name="connsiteY0" fmla="*/ 0 h 66522"/>
                <a:gd name="connsiteX1" fmla="*/ 4572 w 4572"/>
                <a:gd name="connsiteY1" fmla="*/ 0 h 66522"/>
                <a:gd name="connsiteX2" fmla="*/ 4572 w 4572"/>
                <a:gd name="connsiteY2" fmla="*/ 66522 h 66522"/>
                <a:gd name="connsiteX3" fmla="*/ 0 w 4572"/>
                <a:gd name="connsiteY3" fmla="*/ 66522 h 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" h="66522">
                  <a:moveTo>
                    <a:pt x="0" y="0"/>
                  </a:moveTo>
                  <a:lnTo>
                    <a:pt x="4572" y="0"/>
                  </a:lnTo>
                  <a:lnTo>
                    <a:pt x="4572" y="66522"/>
                  </a:lnTo>
                  <a:lnTo>
                    <a:pt x="0" y="66522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: 形状 28">
              <a:extLst>
                <a:ext uri="{FF2B5EF4-FFF2-40B4-BE49-F238E27FC236}">
                  <a16:creationId xmlns:a16="http://schemas.microsoft.com/office/drawing/2014/main" id="{5E2A5FF0-9A74-E2C4-5C0F-90323EA0BA7B}"/>
                </a:ext>
              </a:extLst>
            </p:cNvPr>
            <p:cNvSpPr/>
            <p:nvPr/>
          </p:nvSpPr>
          <p:spPr>
            <a:xfrm>
              <a:off x="997762" y="1126540"/>
              <a:ext cx="4572" cy="243916"/>
            </a:xfrm>
            <a:custGeom>
              <a:avLst/>
              <a:gdLst>
                <a:gd name="connsiteX0" fmla="*/ 0 w 4572"/>
                <a:gd name="connsiteY0" fmla="*/ 0 h 243916"/>
                <a:gd name="connsiteX1" fmla="*/ 4572 w 4572"/>
                <a:gd name="connsiteY1" fmla="*/ 0 h 243916"/>
                <a:gd name="connsiteX2" fmla="*/ 4572 w 4572"/>
                <a:gd name="connsiteY2" fmla="*/ 243916 h 243916"/>
                <a:gd name="connsiteX3" fmla="*/ 0 w 4572"/>
                <a:gd name="connsiteY3" fmla="*/ 243916 h 2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" h="243916">
                  <a:moveTo>
                    <a:pt x="0" y="0"/>
                  </a:moveTo>
                  <a:lnTo>
                    <a:pt x="4572" y="0"/>
                  </a:lnTo>
                  <a:lnTo>
                    <a:pt x="4572" y="243916"/>
                  </a:lnTo>
                  <a:lnTo>
                    <a:pt x="0" y="243916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: 形状 29">
              <a:extLst>
                <a:ext uri="{FF2B5EF4-FFF2-40B4-BE49-F238E27FC236}">
                  <a16:creationId xmlns:a16="http://schemas.microsoft.com/office/drawing/2014/main" id="{B924FB25-2F19-16B3-1452-3252C1CE9623}"/>
                </a:ext>
              </a:extLst>
            </p:cNvPr>
            <p:cNvSpPr/>
            <p:nvPr/>
          </p:nvSpPr>
          <p:spPr>
            <a:xfrm>
              <a:off x="996848" y="1039215"/>
              <a:ext cx="4572" cy="63779"/>
            </a:xfrm>
            <a:custGeom>
              <a:avLst/>
              <a:gdLst>
                <a:gd name="connsiteX0" fmla="*/ 0 w 4572"/>
                <a:gd name="connsiteY0" fmla="*/ 0 h 63779"/>
                <a:gd name="connsiteX1" fmla="*/ 4572 w 4572"/>
                <a:gd name="connsiteY1" fmla="*/ 0 h 63779"/>
                <a:gd name="connsiteX2" fmla="*/ 4572 w 4572"/>
                <a:gd name="connsiteY2" fmla="*/ 63779 h 63779"/>
                <a:gd name="connsiteX3" fmla="*/ 0 w 4572"/>
                <a:gd name="connsiteY3" fmla="*/ 63779 h 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" h="63779">
                  <a:moveTo>
                    <a:pt x="0" y="0"/>
                  </a:moveTo>
                  <a:lnTo>
                    <a:pt x="4572" y="0"/>
                  </a:lnTo>
                  <a:lnTo>
                    <a:pt x="4572" y="63779"/>
                  </a:lnTo>
                  <a:lnTo>
                    <a:pt x="0" y="63779"/>
                  </a:lnTo>
                  <a:close/>
                </a:path>
              </a:pathLst>
            </a:custGeom>
            <a:solidFill>
              <a:srgbClr val="12AA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9">
            <a:extLst>
              <a:ext uri="{FF2B5EF4-FFF2-40B4-BE49-F238E27FC236}">
                <a16:creationId xmlns:a16="http://schemas.microsoft.com/office/drawing/2014/main" id="{1E36C58C-2A8F-8DD7-CA0A-26B551738F60}"/>
              </a:ext>
            </a:extLst>
          </p:cNvPr>
          <p:cNvSpPr>
            <a:spLocks noEditPoints="1"/>
          </p:cNvSpPr>
          <p:nvPr/>
        </p:nvSpPr>
        <p:spPr bwMode="auto">
          <a:xfrm rot="21000000">
            <a:off x="4914909" y="4598083"/>
            <a:ext cx="8115305" cy="3192694"/>
          </a:xfrm>
          <a:custGeom>
            <a:avLst/>
            <a:gdLst>
              <a:gd name="T0" fmla="*/ 8712 w 36068"/>
              <a:gd name="T1" fmla="*/ 13479 h 15468"/>
              <a:gd name="T2" fmla="*/ 11451 w 36068"/>
              <a:gd name="T3" fmla="*/ 11326 h 15468"/>
              <a:gd name="T4" fmla="*/ 35295 w 36068"/>
              <a:gd name="T5" fmla="*/ 5998 h 15468"/>
              <a:gd name="T6" fmla="*/ 22599 w 36068"/>
              <a:gd name="T7" fmla="*/ 7392 h 15468"/>
              <a:gd name="T8" fmla="*/ 27449 w 36068"/>
              <a:gd name="T9" fmla="*/ 6079 h 15468"/>
              <a:gd name="T10" fmla="*/ 32717 w 36068"/>
              <a:gd name="T11" fmla="*/ 4782 h 15468"/>
              <a:gd name="T12" fmla="*/ 35577 w 36068"/>
              <a:gd name="T13" fmla="*/ 3589 h 15468"/>
              <a:gd name="T14" fmla="*/ 15129 w 36068"/>
              <a:gd name="T15" fmla="*/ 6655 h 15468"/>
              <a:gd name="T16" fmla="*/ 5190 w 36068"/>
              <a:gd name="T17" fmla="*/ 7993 h 15468"/>
              <a:gd name="T18" fmla="*/ 13275 w 36068"/>
              <a:gd name="T19" fmla="*/ 6445 h 15468"/>
              <a:gd name="T20" fmla="*/ 4689 w 36068"/>
              <a:gd name="T21" fmla="*/ 7696 h 15468"/>
              <a:gd name="T22" fmla="*/ 12824 w 36068"/>
              <a:gd name="T23" fmla="*/ 6005 h 15468"/>
              <a:gd name="T24" fmla="*/ 5860 w 36068"/>
              <a:gd name="T25" fmla="*/ 6813 h 15468"/>
              <a:gd name="T26" fmla="*/ 13609 w 36068"/>
              <a:gd name="T27" fmla="*/ 5265 h 15468"/>
              <a:gd name="T28" fmla="*/ 6729 w 36068"/>
              <a:gd name="T29" fmla="*/ 6341 h 15468"/>
              <a:gd name="T30" fmla="*/ 14768 w 36068"/>
              <a:gd name="T31" fmla="*/ 5000 h 15468"/>
              <a:gd name="T32" fmla="*/ 20419 w 36068"/>
              <a:gd name="T33" fmla="*/ 3709 h 15468"/>
              <a:gd name="T34" fmla="*/ 2741 w 36068"/>
              <a:gd name="T35" fmla="*/ 6452 h 15468"/>
              <a:gd name="T36" fmla="*/ 29747 w 36068"/>
              <a:gd name="T37" fmla="*/ 1669 h 15468"/>
              <a:gd name="T38" fmla="*/ 17371 w 36068"/>
              <a:gd name="T39" fmla="*/ 3781 h 15468"/>
              <a:gd name="T40" fmla="*/ 11541 w 36068"/>
              <a:gd name="T41" fmla="*/ 4726 h 15468"/>
              <a:gd name="T42" fmla="*/ 5648 w 36068"/>
              <a:gd name="T43" fmla="*/ 5442 h 15468"/>
              <a:gd name="T44" fmla="*/ 22870 w 36068"/>
              <a:gd name="T45" fmla="*/ 2337 h 15468"/>
              <a:gd name="T46" fmla="*/ 7297 w 36068"/>
              <a:gd name="T47" fmla="*/ 4858 h 15468"/>
              <a:gd name="T48" fmla="*/ 17170 w 36068"/>
              <a:gd name="T49" fmla="*/ 3133 h 15468"/>
              <a:gd name="T50" fmla="*/ 26441 w 36068"/>
              <a:gd name="T51" fmla="*/ 1378 h 15468"/>
              <a:gd name="T52" fmla="*/ 29515 w 36068"/>
              <a:gd name="T53" fmla="*/ 778 h 15468"/>
              <a:gd name="T54" fmla="*/ 10423 w 36068"/>
              <a:gd name="T55" fmla="*/ 3911 h 15468"/>
              <a:gd name="T56" fmla="*/ 23391 w 36068"/>
              <a:gd name="T57" fmla="*/ 1670 h 15468"/>
              <a:gd name="T58" fmla="*/ 11248 w 36068"/>
              <a:gd name="T59" fmla="*/ 3731 h 15468"/>
              <a:gd name="T60" fmla="*/ 18445 w 36068"/>
              <a:gd name="T61" fmla="*/ 2310 h 15468"/>
              <a:gd name="T62" fmla="*/ 12369 w 36068"/>
              <a:gd name="T63" fmla="*/ 3224 h 15468"/>
              <a:gd name="T64" fmla="*/ 23286 w 36068"/>
              <a:gd name="T65" fmla="*/ 1266 h 15468"/>
              <a:gd name="T66" fmla="*/ 16399 w 36068"/>
              <a:gd name="T67" fmla="*/ 2431 h 15468"/>
              <a:gd name="T68" fmla="*/ 8609 w 36068"/>
              <a:gd name="T69" fmla="*/ 3715 h 15468"/>
              <a:gd name="T70" fmla="*/ 17780 w 36068"/>
              <a:gd name="T71" fmla="*/ 2059 h 15468"/>
              <a:gd name="T72" fmla="*/ 10188 w 36068"/>
              <a:gd name="T73" fmla="*/ 3317 h 15468"/>
              <a:gd name="T74" fmla="*/ 14495 w 36068"/>
              <a:gd name="T75" fmla="*/ 2485 h 15468"/>
              <a:gd name="T76" fmla="*/ 19134 w 36068"/>
              <a:gd name="T77" fmla="*/ 1573 h 15468"/>
              <a:gd name="T78" fmla="*/ 20165 w 36068"/>
              <a:gd name="T79" fmla="*/ 2245 h 15468"/>
              <a:gd name="T80" fmla="*/ 22114 w 36068"/>
              <a:gd name="T81" fmla="*/ 1003 h 15468"/>
              <a:gd name="T82" fmla="*/ 25205 w 36068"/>
              <a:gd name="T83" fmla="*/ 448 h 15468"/>
              <a:gd name="T84" fmla="*/ 7953 w 36068"/>
              <a:gd name="T85" fmla="*/ 3338 h 15468"/>
              <a:gd name="T86" fmla="*/ 13074 w 36068"/>
              <a:gd name="T87" fmla="*/ 2420 h 15468"/>
              <a:gd name="T88" fmla="*/ 22988 w 36068"/>
              <a:gd name="T89" fmla="*/ 632 h 15468"/>
              <a:gd name="T90" fmla="*/ 25146 w 36068"/>
              <a:gd name="T91" fmla="*/ 204 h 15468"/>
              <a:gd name="T92" fmla="*/ 18177 w 36068"/>
              <a:gd name="T93" fmla="*/ 1394 h 15468"/>
              <a:gd name="T94" fmla="*/ 20698 w 36068"/>
              <a:gd name="T95" fmla="*/ 940 h 15468"/>
              <a:gd name="T96" fmla="*/ 10866 w 36068"/>
              <a:gd name="T97" fmla="*/ 2513 h 15468"/>
              <a:gd name="T98" fmla="*/ 14788 w 36068"/>
              <a:gd name="T99" fmla="*/ 1769 h 15468"/>
              <a:gd name="T100" fmla="*/ 11240 w 36068"/>
              <a:gd name="T101" fmla="*/ 2324 h 15468"/>
              <a:gd name="T102" fmla="*/ 14522 w 36068"/>
              <a:gd name="T103" fmla="*/ 1746 h 15468"/>
              <a:gd name="T104" fmla="*/ 17957 w 36068"/>
              <a:gd name="T105" fmla="*/ 1155 h 15468"/>
              <a:gd name="T106" fmla="*/ 19779 w 36068"/>
              <a:gd name="T107" fmla="*/ 747 h 15468"/>
              <a:gd name="T108" fmla="*/ 22316 w 36068"/>
              <a:gd name="T109" fmla="*/ 251 h 15468"/>
              <a:gd name="T110" fmla="*/ 13670 w 36068"/>
              <a:gd name="T111" fmla="*/ 1668 h 15468"/>
              <a:gd name="T112" fmla="*/ 16675 w 36068"/>
              <a:gd name="T113" fmla="*/ 1140 h 15468"/>
              <a:gd name="T114" fmla="*/ 18434 w 36068"/>
              <a:gd name="T115" fmla="*/ 807 h 15468"/>
              <a:gd name="T116" fmla="*/ 20144 w 36068"/>
              <a:gd name="T117" fmla="*/ 442 h 15468"/>
              <a:gd name="T118" fmla="*/ 16620 w 36068"/>
              <a:gd name="T119" fmla="*/ 974 h 15468"/>
              <a:gd name="T120" fmla="*/ 17963 w 36068"/>
              <a:gd name="T121" fmla="*/ 693 h 15468"/>
              <a:gd name="T122" fmla="*/ 18891 w 36068"/>
              <a:gd name="T123" fmla="*/ 493 h 15468"/>
              <a:gd name="T124" fmla="*/ 18390 w 36068"/>
              <a:gd name="T125" fmla="*/ 513 h 15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68" h="15468">
                <a:moveTo>
                  <a:pt x="20200" y="14204"/>
                </a:moveTo>
                <a:cubicBezTo>
                  <a:pt x="20213" y="14200"/>
                  <a:pt x="20227" y="14198"/>
                  <a:pt x="20241" y="14197"/>
                </a:cubicBezTo>
                <a:cubicBezTo>
                  <a:pt x="20389" y="14188"/>
                  <a:pt x="20523" y="14287"/>
                  <a:pt x="20559" y="14431"/>
                </a:cubicBezTo>
                <a:cubicBezTo>
                  <a:pt x="20585" y="14576"/>
                  <a:pt x="20488" y="14715"/>
                  <a:pt x="20343" y="14741"/>
                </a:cubicBezTo>
                <a:cubicBezTo>
                  <a:pt x="20341" y="14741"/>
                  <a:pt x="20339" y="14742"/>
                  <a:pt x="20337" y="14742"/>
                </a:cubicBezTo>
                <a:cubicBezTo>
                  <a:pt x="20187" y="14764"/>
                  <a:pt x="20043" y="14672"/>
                  <a:pt x="20000" y="14526"/>
                </a:cubicBezTo>
                <a:cubicBezTo>
                  <a:pt x="19967" y="14382"/>
                  <a:pt x="20056" y="14237"/>
                  <a:pt x="20200" y="14204"/>
                </a:cubicBezTo>
                <a:close/>
                <a:moveTo>
                  <a:pt x="17491" y="14380"/>
                </a:moveTo>
                <a:cubicBezTo>
                  <a:pt x="17613" y="14346"/>
                  <a:pt x="17739" y="14417"/>
                  <a:pt x="17774" y="14539"/>
                </a:cubicBezTo>
                <a:cubicBezTo>
                  <a:pt x="17777" y="14552"/>
                  <a:pt x="17780" y="14565"/>
                  <a:pt x="17781" y="14579"/>
                </a:cubicBezTo>
                <a:cubicBezTo>
                  <a:pt x="17810" y="14746"/>
                  <a:pt x="17698" y="14905"/>
                  <a:pt x="17531" y="14935"/>
                </a:cubicBezTo>
                <a:cubicBezTo>
                  <a:pt x="17406" y="14977"/>
                  <a:pt x="17270" y="14910"/>
                  <a:pt x="17228" y="14785"/>
                </a:cubicBezTo>
                <a:cubicBezTo>
                  <a:pt x="17219" y="14761"/>
                  <a:pt x="17215" y="14735"/>
                  <a:pt x="17215" y="14710"/>
                </a:cubicBezTo>
                <a:cubicBezTo>
                  <a:pt x="17202" y="14543"/>
                  <a:pt x="17324" y="14397"/>
                  <a:pt x="17491" y="14380"/>
                </a:cubicBezTo>
                <a:close/>
                <a:moveTo>
                  <a:pt x="14909" y="14648"/>
                </a:moveTo>
                <a:cubicBezTo>
                  <a:pt x="15016" y="14617"/>
                  <a:pt x="15127" y="14678"/>
                  <a:pt x="15158" y="14785"/>
                </a:cubicBezTo>
                <a:cubicBezTo>
                  <a:pt x="15164" y="14805"/>
                  <a:pt x="15167" y="14825"/>
                  <a:pt x="15166" y="14846"/>
                </a:cubicBezTo>
                <a:cubicBezTo>
                  <a:pt x="15152" y="15001"/>
                  <a:pt x="15048" y="15134"/>
                  <a:pt x="14900" y="15185"/>
                </a:cubicBezTo>
                <a:cubicBezTo>
                  <a:pt x="14794" y="15226"/>
                  <a:pt x="14674" y="15173"/>
                  <a:pt x="14633" y="15067"/>
                </a:cubicBezTo>
                <a:cubicBezTo>
                  <a:pt x="14620" y="15033"/>
                  <a:pt x="14616" y="14996"/>
                  <a:pt x="14622" y="14959"/>
                </a:cubicBezTo>
                <a:cubicBezTo>
                  <a:pt x="14648" y="14808"/>
                  <a:pt x="14760" y="14686"/>
                  <a:pt x="14909" y="14648"/>
                </a:cubicBezTo>
                <a:close/>
                <a:moveTo>
                  <a:pt x="12446" y="14894"/>
                </a:moveTo>
                <a:cubicBezTo>
                  <a:pt x="12576" y="14889"/>
                  <a:pt x="12652" y="15005"/>
                  <a:pt x="12608" y="15145"/>
                </a:cubicBezTo>
                <a:cubicBezTo>
                  <a:pt x="12554" y="15298"/>
                  <a:pt x="12424" y="15412"/>
                  <a:pt x="12265" y="15447"/>
                </a:cubicBezTo>
                <a:cubicBezTo>
                  <a:pt x="12103" y="15468"/>
                  <a:pt x="12022" y="15329"/>
                  <a:pt x="12092" y="15167"/>
                </a:cubicBezTo>
                <a:cubicBezTo>
                  <a:pt x="12157" y="15023"/>
                  <a:pt x="12289" y="14921"/>
                  <a:pt x="12446" y="14894"/>
                </a:cubicBezTo>
                <a:close/>
                <a:moveTo>
                  <a:pt x="29652" y="11062"/>
                </a:moveTo>
                <a:cubicBezTo>
                  <a:pt x="29825" y="11036"/>
                  <a:pt x="30001" y="11091"/>
                  <a:pt x="30128" y="11211"/>
                </a:cubicBezTo>
                <a:cubicBezTo>
                  <a:pt x="30259" y="11334"/>
                  <a:pt x="30236" y="11441"/>
                  <a:pt x="30073" y="11469"/>
                </a:cubicBezTo>
                <a:cubicBezTo>
                  <a:pt x="29894" y="11488"/>
                  <a:pt x="29717" y="11421"/>
                  <a:pt x="29595" y="11290"/>
                </a:cubicBezTo>
                <a:cubicBezTo>
                  <a:pt x="29492" y="11173"/>
                  <a:pt x="29513" y="11094"/>
                  <a:pt x="29652" y="11062"/>
                </a:cubicBezTo>
                <a:close/>
                <a:moveTo>
                  <a:pt x="27128" y="11246"/>
                </a:moveTo>
                <a:cubicBezTo>
                  <a:pt x="27290" y="11228"/>
                  <a:pt x="27450" y="11291"/>
                  <a:pt x="27556" y="11416"/>
                </a:cubicBezTo>
                <a:cubicBezTo>
                  <a:pt x="27673" y="11553"/>
                  <a:pt x="27629" y="11668"/>
                  <a:pt x="27447" y="11691"/>
                </a:cubicBezTo>
                <a:cubicBezTo>
                  <a:pt x="27282" y="11710"/>
                  <a:pt x="27118" y="11645"/>
                  <a:pt x="27012" y="11517"/>
                </a:cubicBezTo>
                <a:cubicBezTo>
                  <a:pt x="26902" y="11379"/>
                  <a:pt x="26950" y="11270"/>
                  <a:pt x="27128" y="11246"/>
                </a:cubicBezTo>
                <a:close/>
                <a:moveTo>
                  <a:pt x="24584" y="11496"/>
                </a:moveTo>
                <a:cubicBezTo>
                  <a:pt x="24743" y="11471"/>
                  <a:pt x="24987" y="11581"/>
                  <a:pt x="25052" y="11706"/>
                </a:cubicBezTo>
                <a:cubicBezTo>
                  <a:pt x="25101" y="11815"/>
                  <a:pt x="25052" y="11943"/>
                  <a:pt x="24943" y="11992"/>
                </a:cubicBezTo>
                <a:cubicBezTo>
                  <a:pt x="24916" y="12005"/>
                  <a:pt x="24886" y="12011"/>
                  <a:pt x="24855" y="12011"/>
                </a:cubicBezTo>
                <a:cubicBezTo>
                  <a:pt x="24685" y="12026"/>
                  <a:pt x="24448" y="11900"/>
                  <a:pt x="24400" y="11770"/>
                </a:cubicBezTo>
                <a:cubicBezTo>
                  <a:pt x="24367" y="11656"/>
                  <a:pt x="24432" y="11537"/>
                  <a:pt x="24546" y="11503"/>
                </a:cubicBezTo>
                <a:cubicBezTo>
                  <a:pt x="24558" y="11500"/>
                  <a:pt x="24571" y="11497"/>
                  <a:pt x="24584" y="11496"/>
                </a:cubicBezTo>
                <a:close/>
                <a:moveTo>
                  <a:pt x="22171" y="11677"/>
                </a:moveTo>
                <a:cubicBezTo>
                  <a:pt x="22344" y="11641"/>
                  <a:pt x="22558" y="11742"/>
                  <a:pt x="22619" y="11892"/>
                </a:cubicBezTo>
                <a:cubicBezTo>
                  <a:pt x="22674" y="12031"/>
                  <a:pt x="22584" y="12178"/>
                  <a:pt x="22414" y="12213"/>
                </a:cubicBezTo>
                <a:cubicBezTo>
                  <a:pt x="22229" y="12250"/>
                  <a:pt x="22011" y="12142"/>
                  <a:pt x="21961" y="11987"/>
                </a:cubicBezTo>
                <a:cubicBezTo>
                  <a:pt x="21913" y="11850"/>
                  <a:pt x="22008" y="11709"/>
                  <a:pt x="22171" y="11677"/>
                </a:cubicBezTo>
                <a:close/>
                <a:moveTo>
                  <a:pt x="19861" y="11927"/>
                </a:moveTo>
                <a:cubicBezTo>
                  <a:pt x="20046" y="11892"/>
                  <a:pt x="20222" y="11986"/>
                  <a:pt x="20262" y="12143"/>
                </a:cubicBezTo>
                <a:cubicBezTo>
                  <a:pt x="20302" y="12302"/>
                  <a:pt x="20180" y="12454"/>
                  <a:pt x="19988" y="12480"/>
                </a:cubicBezTo>
                <a:cubicBezTo>
                  <a:pt x="19825" y="12514"/>
                  <a:pt x="19664" y="12423"/>
                  <a:pt x="19607" y="12268"/>
                </a:cubicBezTo>
                <a:cubicBezTo>
                  <a:pt x="19563" y="12110"/>
                  <a:pt x="19676" y="11962"/>
                  <a:pt x="19861" y="11927"/>
                </a:cubicBezTo>
                <a:close/>
                <a:moveTo>
                  <a:pt x="17588" y="12105"/>
                </a:moveTo>
                <a:cubicBezTo>
                  <a:pt x="17776" y="12070"/>
                  <a:pt x="17928" y="12158"/>
                  <a:pt x="17945" y="12316"/>
                </a:cubicBezTo>
                <a:cubicBezTo>
                  <a:pt x="17962" y="12475"/>
                  <a:pt x="17834" y="12629"/>
                  <a:pt x="17644" y="12664"/>
                </a:cubicBezTo>
                <a:cubicBezTo>
                  <a:pt x="17448" y="12698"/>
                  <a:pt x="17297" y="12606"/>
                  <a:pt x="17285" y="12442"/>
                </a:cubicBezTo>
                <a:cubicBezTo>
                  <a:pt x="17272" y="12279"/>
                  <a:pt x="17399" y="12141"/>
                  <a:pt x="17588" y="12105"/>
                </a:cubicBezTo>
                <a:close/>
                <a:moveTo>
                  <a:pt x="15377" y="12353"/>
                </a:moveTo>
                <a:cubicBezTo>
                  <a:pt x="15564" y="12321"/>
                  <a:pt x="15694" y="12407"/>
                  <a:pt x="15688" y="12567"/>
                </a:cubicBezTo>
                <a:cubicBezTo>
                  <a:pt x="15666" y="12748"/>
                  <a:pt x="15525" y="12891"/>
                  <a:pt x="15344" y="12916"/>
                </a:cubicBezTo>
                <a:cubicBezTo>
                  <a:pt x="15149" y="12949"/>
                  <a:pt x="15018" y="12856"/>
                  <a:pt x="15033" y="12692"/>
                </a:cubicBezTo>
                <a:cubicBezTo>
                  <a:pt x="15061" y="12516"/>
                  <a:pt x="15200" y="12379"/>
                  <a:pt x="15377" y="12353"/>
                </a:cubicBezTo>
                <a:close/>
                <a:moveTo>
                  <a:pt x="13222" y="12527"/>
                </a:moveTo>
                <a:cubicBezTo>
                  <a:pt x="13401" y="12497"/>
                  <a:pt x="13516" y="12591"/>
                  <a:pt x="13480" y="12748"/>
                </a:cubicBezTo>
                <a:cubicBezTo>
                  <a:pt x="13423" y="12927"/>
                  <a:pt x="13269" y="13057"/>
                  <a:pt x="13083" y="13083"/>
                </a:cubicBezTo>
                <a:cubicBezTo>
                  <a:pt x="12916" y="13105"/>
                  <a:pt x="12813" y="13012"/>
                  <a:pt x="12843" y="12866"/>
                </a:cubicBezTo>
                <a:cubicBezTo>
                  <a:pt x="12897" y="12691"/>
                  <a:pt x="13043" y="12560"/>
                  <a:pt x="13222" y="12527"/>
                </a:cubicBezTo>
                <a:close/>
                <a:moveTo>
                  <a:pt x="11037" y="12777"/>
                </a:moveTo>
                <a:cubicBezTo>
                  <a:pt x="11190" y="12755"/>
                  <a:pt x="11282" y="12848"/>
                  <a:pt x="11238" y="12986"/>
                </a:cubicBezTo>
                <a:cubicBezTo>
                  <a:pt x="11160" y="13163"/>
                  <a:pt x="11000" y="13292"/>
                  <a:pt x="10810" y="13330"/>
                </a:cubicBezTo>
                <a:cubicBezTo>
                  <a:pt x="10650" y="13353"/>
                  <a:pt x="10561" y="13251"/>
                  <a:pt x="10612" y="13110"/>
                </a:cubicBezTo>
                <a:cubicBezTo>
                  <a:pt x="10693" y="12938"/>
                  <a:pt x="10850" y="12815"/>
                  <a:pt x="11037" y="12777"/>
                </a:cubicBezTo>
                <a:close/>
                <a:moveTo>
                  <a:pt x="8983" y="12943"/>
                </a:moveTo>
                <a:cubicBezTo>
                  <a:pt x="9130" y="12923"/>
                  <a:pt x="9206" y="13024"/>
                  <a:pt x="9141" y="13157"/>
                </a:cubicBezTo>
                <a:cubicBezTo>
                  <a:pt x="9044" y="13315"/>
                  <a:pt x="8891" y="13430"/>
                  <a:pt x="8712" y="13479"/>
                </a:cubicBezTo>
                <a:cubicBezTo>
                  <a:pt x="8539" y="13514"/>
                  <a:pt x="8460" y="13396"/>
                  <a:pt x="8550" y="13243"/>
                </a:cubicBezTo>
                <a:cubicBezTo>
                  <a:pt x="8652" y="13093"/>
                  <a:pt x="8806" y="12986"/>
                  <a:pt x="8983" y="12943"/>
                </a:cubicBezTo>
                <a:close/>
                <a:moveTo>
                  <a:pt x="32711" y="8887"/>
                </a:moveTo>
                <a:cubicBezTo>
                  <a:pt x="32877" y="8870"/>
                  <a:pt x="33043" y="8911"/>
                  <a:pt x="33182" y="9005"/>
                </a:cubicBezTo>
                <a:cubicBezTo>
                  <a:pt x="33324" y="9100"/>
                  <a:pt x="33319" y="9177"/>
                  <a:pt x="33167" y="9201"/>
                </a:cubicBezTo>
                <a:cubicBezTo>
                  <a:pt x="32998" y="9219"/>
                  <a:pt x="32829" y="9175"/>
                  <a:pt x="32690" y="9078"/>
                </a:cubicBezTo>
                <a:cubicBezTo>
                  <a:pt x="32555" y="8984"/>
                  <a:pt x="32564" y="8910"/>
                  <a:pt x="32711" y="8887"/>
                </a:cubicBezTo>
                <a:close/>
                <a:moveTo>
                  <a:pt x="6930" y="13190"/>
                </a:moveTo>
                <a:cubicBezTo>
                  <a:pt x="7058" y="13168"/>
                  <a:pt x="7117" y="13266"/>
                  <a:pt x="7046" y="13383"/>
                </a:cubicBezTo>
                <a:cubicBezTo>
                  <a:pt x="6934" y="13539"/>
                  <a:pt x="6770" y="13650"/>
                  <a:pt x="6583" y="13695"/>
                </a:cubicBezTo>
                <a:cubicBezTo>
                  <a:pt x="6455" y="13706"/>
                  <a:pt x="6415" y="13594"/>
                  <a:pt x="6500" y="13473"/>
                </a:cubicBezTo>
                <a:cubicBezTo>
                  <a:pt x="6610" y="13336"/>
                  <a:pt x="6761" y="13237"/>
                  <a:pt x="6930" y="13190"/>
                </a:cubicBezTo>
                <a:close/>
                <a:moveTo>
                  <a:pt x="30335" y="9135"/>
                </a:moveTo>
                <a:cubicBezTo>
                  <a:pt x="30521" y="9121"/>
                  <a:pt x="30706" y="9169"/>
                  <a:pt x="30862" y="9271"/>
                </a:cubicBezTo>
                <a:cubicBezTo>
                  <a:pt x="30984" y="9366"/>
                  <a:pt x="30958" y="9493"/>
                  <a:pt x="30810" y="9514"/>
                </a:cubicBezTo>
                <a:cubicBezTo>
                  <a:pt x="30620" y="9521"/>
                  <a:pt x="30433" y="9466"/>
                  <a:pt x="30279" y="9355"/>
                </a:cubicBezTo>
                <a:cubicBezTo>
                  <a:pt x="30186" y="9270"/>
                  <a:pt x="30216" y="9159"/>
                  <a:pt x="30335" y="9135"/>
                </a:cubicBezTo>
                <a:close/>
                <a:moveTo>
                  <a:pt x="4973" y="13374"/>
                </a:moveTo>
                <a:cubicBezTo>
                  <a:pt x="5102" y="13359"/>
                  <a:pt x="5119" y="13435"/>
                  <a:pt x="5013" y="13568"/>
                </a:cubicBezTo>
                <a:cubicBezTo>
                  <a:pt x="4910" y="13696"/>
                  <a:pt x="4765" y="13784"/>
                  <a:pt x="4603" y="13814"/>
                </a:cubicBezTo>
                <a:cubicBezTo>
                  <a:pt x="4468" y="13830"/>
                  <a:pt x="4455" y="13750"/>
                  <a:pt x="4569" y="13615"/>
                </a:cubicBezTo>
                <a:cubicBezTo>
                  <a:pt x="4671" y="13490"/>
                  <a:pt x="4814" y="13404"/>
                  <a:pt x="4973" y="13374"/>
                </a:cubicBezTo>
                <a:close/>
                <a:moveTo>
                  <a:pt x="28074" y="9320"/>
                </a:moveTo>
                <a:cubicBezTo>
                  <a:pt x="28260" y="9295"/>
                  <a:pt x="28448" y="9351"/>
                  <a:pt x="28590" y="9474"/>
                </a:cubicBezTo>
                <a:cubicBezTo>
                  <a:pt x="28719" y="9595"/>
                  <a:pt x="28685" y="9707"/>
                  <a:pt x="28506" y="9737"/>
                </a:cubicBezTo>
                <a:cubicBezTo>
                  <a:pt x="28316" y="9764"/>
                  <a:pt x="28124" y="9706"/>
                  <a:pt x="27982" y="9578"/>
                </a:cubicBezTo>
                <a:cubicBezTo>
                  <a:pt x="27861" y="9459"/>
                  <a:pt x="27900" y="9351"/>
                  <a:pt x="28074" y="9320"/>
                </a:cubicBezTo>
                <a:close/>
                <a:moveTo>
                  <a:pt x="25907" y="9567"/>
                </a:moveTo>
                <a:cubicBezTo>
                  <a:pt x="26093" y="9528"/>
                  <a:pt x="26285" y="9589"/>
                  <a:pt x="26413" y="9727"/>
                </a:cubicBezTo>
                <a:cubicBezTo>
                  <a:pt x="26532" y="9866"/>
                  <a:pt x="26477" y="9977"/>
                  <a:pt x="26272" y="10009"/>
                </a:cubicBezTo>
                <a:cubicBezTo>
                  <a:pt x="26082" y="10044"/>
                  <a:pt x="25889" y="9973"/>
                  <a:pt x="25767" y="9824"/>
                </a:cubicBezTo>
                <a:cubicBezTo>
                  <a:pt x="25677" y="9698"/>
                  <a:pt x="25729" y="9601"/>
                  <a:pt x="25907" y="9567"/>
                </a:cubicBezTo>
                <a:close/>
                <a:moveTo>
                  <a:pt x="23800" y="9786"/>
                </a:moveTo>
                <a:cubicBezTo>
                  <a:pt x="23975" y="9760"/>
                  <a:pt x="24230" y="9853"/>
                  <a:pt x="24306" y="9980"/>
                </a:cubicBezTo>
                <a:cubicBezTo>
                  <a:pt x="24384" y="10109"/>
                  <a:pt x="24280" y="10267"/>
                  <a:pt x="24096" y="10294"/>
                </a:cubicBezTo>
                <a:cubicBezTo>
                  <a:pt x="23913" y="10320"/>
                  <a:pt x="23655" y="10217"/>
                  <a:pt x="23585" y="10088"/>
                </a:cubicBezTo>
                <a:cubicBezTo>
                  <a:pt x="23515" y="9960"/>
                  <a:pt x="23625" y="9811"/>
                  <a:pt x="23800" y="9786"/>
                </a:cubicBezTo>
                <a:close/>
                <a:moveTo>
                  <a:pt x="21717" y="9967"/>
                </a:moveTo>
                <a:cubicBezTo>
                  <a:pt x="21912" y="9942"/>
                  <a:pt x="22103" y="10029"/>
                  <a:pt x="22164" y="10158"/>
                </a:cubicBezTo>
                <a:cubicBezTo>
                  <a:pt x="22239" y="10300"/>
                  <a:pt x="22126" y="10457"/>
                  <a:pt x="21923" y="10491"/>
                </a:cubicBezTo>
                <a:cubicBezTo>
                  <a:pt x="21719" y="10526"/>
                  <a:pt x="21498" y="10424"/>
                  <a:pt x="21444" y="10278"/>
                </a:cubicBezTo>
                <a:cubicBezTo>
                  <a:pt x="21391" y="10132"/>
                  <a:pt x="21522" y="9992"/>
                  <a:pt x="21717" y="9967"/>
                </a:cubicBezTo>
                <a:close/>
                <a:moveTo>
                  <a:pt x="19674" y="10205"/>
                </a:moveTo>
                <a:cubicBezTo>
                  <a:pt x="19872" y="10172"/>
                  <a:pt x="20060" y="10257"/>
                  <a:pt x="20103" y="10403"/>
                </a:cubicBezTo>
                <a:cubicBezTo>
                  <a:pt x="20147" y="10549"/>
                  <a:pt x="20018" y="10701"/>
                  <a:pt x="19812" y="10736"/>
                </a:cubicBezTo>
                <a:cubicBezTo>
                  <a:pt x="19606" y="10771"/>
                  <a:pt x="19414" y="10678"/>
                  <a:pt x="19380" y="10527"/>
                </a:cubicBezTo>
                <a:cubicBezTo>
                  <a:pt x="19345" y="10377"/>
                  <a:pt x="19476" y="10239"/>
                  <a:pt x="19674" y="10205"/>
                </a:cubicBezTo>
                <a:close/>
                <a:moveTo>
                  <a:pt x="17634" y="10392"/>
                </a:moveTo>
                <a:cubicBezTo>
                  <a:pt x="17836" y="10364"/>
                  <a:pt x="17988" y="10456"/>
                  <a:pt x="17997" y="10611"/>
                </a:cubicBezTo>
                <a:cubicBezTo>
                  <a:pt x="18006" y="10769"/>
                  <a:pt x="17864" y="10904"/>
                  <a:pt x="17649" y="10937"/>
                </a:cubicBezTo>
                <a:cubicBezTo>
                  <a:pt x="17423" y="10976"/>
                  <a:pt x="17263" y="10868"/>
                  <a:pt x="17271" y="10696"/>
                </a:cubicBezTo>
                <a:cubicBezTo>
                  <a:pt x="17280" y="10543"/>
                  <a:pt x="17431" y="10420"/>
                  <a:pt x="17634" y="10392"/>
                </a:cubicBezTo>
                <a:close/>
                <a:moveTo>
                  <a:pt x="15659" y="10625"/>
                </a:moveTo>
                <a:cubicBezTo>
                  <a:pt x="15863" y="10590"/>
                  <a:pt x="16004" y="10667"/>
                  <a:pt x="16004" y="10815"/>
                </a:cubicBezTo>
                <a:cubicBezTo>
                  <a:pt x="16004" y="10981"/>
                  <a:pt x="15839" y="11135"/>
                  <a:pt x="15613" y="11168"/>
                </a:cubicBezTo>
                <a:cubicBezTo>
                  <a:pt x="15403" y="11204"/>
                  <a:pt x="15272" y="11108"/>
                  <a:pt x="15286" y="10947"/>
                </a:cubicBezTo>
                <a:cubicBezTo>
                  <a:pt x="15301" y="10786"/>
                  <a:pt x="15456" y="10660"/>
                  <a:pt x="15659" y="10625"/>
                </a:cubicBezTo>
                <a:close/>
                <a:moveTo>
                  <a:pt x="35145" y="7206"/>
                </a:moveTo>
                <a:cubicBezTo>
                  <a:pt x="35298" y="7185"/>
                  <a:pt x="35454" y="7208"/>
                  <a:pt x="35594" y="7273"/>
                </a:cubicBezTo>
                <a:cubicBezTo>
                  <a:pt x="35748" y="7342"/>
                  <a:pt x="35771" y="7409"/>
                  <a:pt x="35646" y="7430"/>
                </a:cubicBezTo>
                <a:cubicBezTo>
                  <a:pt x="35489" y="7448"/>
                  <a:pt x="35330" y="7421"/>
                  <a:pt x="35189" y="7350"/>
                </a:cubicBezTo>
                <a:cubicBezTo>
                  <a:pt x="35058" y="7283"/>
                  <a:pt x="35045" y="7235"/>
                  <a:pt x="35145" y="7206"/>
                </a:cubicBezTo>
                <a:close/>
                <a:moveTo>
                  <a:pt x="13766" y="10801"/>
                </a:moveTo>
                <a:cubicBezTo>
                  <a:pt x="13955" y="10769"/>
                  <a:pt x="14085" y="10864"/>
                  <a:pt x="14051" y="11012"/>
                </a:cubicBezTo>
                <a:cubicBezTo>
                  <a:pt x="14017" y="11163"/>
                  <a:pt x="13832" y="11312"/>
                  <a:pt x="13634" y="11342"/>
                </a:cubicBezTo>
                <a:cubicBezTo>
                  <a:pt x="13437" y="11373"/>
                  <a:pt x="13313" y="11273"/>
                  <a:pt x="13351" y="11120"/>
                </a:cubicBezTo>
                <a:cubicBezTo>
                  <a:pt x="13390" y="10967"/>
                  <a:pt x="13577" y="10833"/>
                  <a:pt x="13766" y="10801"/>
                </a:cubicBezTo>
                <a:close/>
                <a:moveTo>
                  <a:pt x="33043" y="7432"/>
                </a:moveTo>
                <a:cubicBezTo>
                  <a:pt x="33221" y="7416"/>
                  <a:pt x="33399" y="7447"/>
                  <a:pt x="33562" y="7521"/>
                </a:cubicBezTo>
                <a:cubicBezTo>
                  <a:pt x="33698" y="7591"/>
                  <a:pt x="33708" y="7694"/>
                  <a:pt x="33579" y="7717"/>
                </a:cubicBezTo>
                <a:cubicBezTo>
                  <a:pt x="33410" y="7728"/>
                  <a:pt x="33242" y="7698"/>
                  <a:pt x="33086" y="7630"/>
                </a:cubicBezTo>
                <a:cubicBezTo>
                  <a:pt x="32947" y="7562"/>
                  <a:pt x="32926" y="7460"/>
                  <a:pt x="33043" y="7432"/>
                </a:cubicBezTo>
                <a:close/>
                <a:moveTo>
                  <a:pt x="11882" y="11023"/>
                </a:moveTo>
                <a:cubicBezTo>
                  <a:pt x="12069" y="10994"/>
                  <a:pt x="12186" y="11090"/>
                  <a:pt x="12128" y="11237"/>
                </a:cubicBezTo>
                <a:cubicBezTo>
                  <a:pt x="12071" y="11387"/>
                  <a:pt x="11858" y="11542"/>
                  <a:pt x="11669" y="11564"/>
                </a:cubicBezTo>
                <a:cubicBezTo>
                  <a:pt x="11481" y="11586"/>
                  <a:pt x="11379" y="11475"/>
                  <a:pt x="11451" y="11326"/>
                </a:cubicBezTo>
                <a:cubicBezTo>
                  <a:pt x="11546" y="11168"/>
                  <a:pt x="11702" y="11058"/>
                  <a:pt x="11882" y="11023"/>
                </a:cubicBezTo>
                <a:close/>
                <a:moveTo>
                  <a:pt x="10067" y="11193"/>
                </a:moveTo>
                <a:cubicBezTo>
                  <a:pt x="10228" y="11165"/>
                  <a:pt x="10327" y="11259"/>
                  <a:pt x="10272" y="11387"/>
                </a:cubicBezTo>
                <a:cubicBezTo>
                  <a:pt x="10217" y="11515"/>
                  <a:pt x="9973" y="11698"/>
                  <a:pt x="9793" y="11727"/>
                </a:cubicBezTo>
                <a:cubicBezTo>
                  <a:pt x="9627" y="11755"/>
                  <a:pt x="9532" y="11653"/>
                  <a:pt x="9592" y="11522"/>
                </a:cubicBezTo>
                <a:cubicBezTo>
                  <a:pt x="9653" y="11392"/>
                  <a:pt x="9894" y="11222"/>
                  <a:pt x="10067" y="11193"/>
                </a:cubicBezTo>
                <a:close/>
                <a:moveTo>
                  <a:pt x="30970" y="7619"/>
                </a:moveTo>
                <a:cubicBezTo>
                  <a:pt x="31150" y="7596"/>
                  <a:pt x="31332" y="7636"/>
                  <a:pt x="31486" y="7731"/>
                </a:cubicBezTo>
                <a:cubicBezTo>
                  <a:pt x="31650" y="7835"/>
                  <a:pt x="31635" y="7922"/>
                  <a:pt x="31440" y="7949"/>
                </a:cubicBezTo>
                <a:cubicBezTo>
                  <a:pt x="31259" y="7971"/>
                  <a:pt x="31076" y="7929"/>
                  <a:pt x="30923" y="7830"/>
                </a:cubicBezTo>
                <a:cubicBezTo>
                  <a:pt x="30768" y="7728"/>
                  <a:pt x="30789" y="7644"/>
                  <a:pt x="30970" y="7619"/>
                </a:cubicBezTo>
                <a:close/>
                <a:moveTo>
                  <a:pt x="8179" y="11435"/>
                </a:moveTo>
                <a:cubicBezTo>
                  <a:pt x="8332" y="11411"/>
                  <a:pt x="8406" y="11501"/>
                  <a:pt x="8333" y="11625"/>
                </a:cubicBezTo>
                <a:cubicBezTo>
                  <a:pt x="8219" y="11778"/>
                  <a:pt x="8057" y="11887"/>
                  <a:pt x="7873" y="11934"/>
                </a:cubicBezTo>
                <a:cubicBezTo>
                  <a:pt x="7712" y="11967"/>
                  <a:pt x="7627" y="11879"/>
                  <a:pt x="7699" y="11752"/>
                </a:cubicBezTo>
                <a:cubicBezTo>
                  <a:pt x="7816" y="11592"/>
                  <a:pt x="7986" y="11480"/>
                  <a:pt x="8179" y="11435"/>
                </a:cubicBezTo>
                <a:close/>
                <a:moveTo>
                  <a:pt x="28952" y="7844"/>
                </a:moveTo>
                <a:cubicBezTo>
                  <a:pt x="29147" y="7823"/>
                  <a:pt x="29344" y="7867"/>
                  <a:pt x="29512" y="7970"/>
                </a:cubicBezTo>
                <a:cubicBezTo>
                  <a:pt x="29631" y="8058"/>
                  <a:pt x="29611" y="8174"/>
                  <a:pt x="29470" y="8210"/>
                </a:cubicBezTo>
                <a:cubicBezTo>
                  <a:pt x="29271" y="8235"/>
                  <a:pt x="29069" y="8193"/>
                  <a:pt x="28896" y="8091"/>
                </a:cubicBezTo>
                <a:cubicBezTo>
                  <a:pt x="28764" y="7999"/>
                  <a:pt x="28795" y="7876"/>
                  <a:pt x="28952" y="7844"/>
                </a:cubicBezTo>
                <a:close/>
                <a:moveTo>
                  <a:pt x="6412" y="11621"/>
                </a:moveTo>
                <a:cubicBezTo>
                  <a:pt x="6568" y="11594"/>
                  <a:pt x="6616" y="11669"/>
                  <a:pt x="6524" y="11792"/>
                </a:cubicBezTo>
                <a:cubicBezTo>
                  <a:pt x="6411" y="11932"/>
                  <a:pt x="6254" y="12029"/>
                  <a:pt x="6078" y="12066"/>
                </a:cubicBezTo>
                <a:cubicBezTo>
                  <a:pt x="5917" y="12094"/>
                  <a:pt x="5873" y="12018"/>
                  <a:pt x="5973" y="11888"/>
                </a:cubicBezTo>
                <a:cubicBezTo>
                  <a:pt x="6085" y="11752"/>
                  <a:pt x="6240" y="11658"/>
                  <a:pt x="6412" y="11621"/>
                </a:cubicBezTo>
                <a:close/>
                <a:moveTo>
                  <a:pt x="4652" y="11838"/>
                </a:moveTo>
                <a:cubicBezTo>
                  <a:pt x="4780" y="11816"/>
                  <a:pt x="4818" y="11892"/>
                  <a:pt x="4732" y="11997"/>
                </a:cubicBezTo>
                <a:cubicBezTo>
                  <a:pt x="4607" y="12131"/>
                  <a:pt x="4445" y="12225"/>
                  <a:pt x="4266" y="12267"/>
                </a:cubicBezTo>
                <a:cubicBezTo>
                  <a:pt x="4141" y="12281"/>
                  <a:pt x="4120" y="12193"/>
                  <a:pt x="4221" y="12084"/>
                </a:cubicBezTo>
                <a:cubicBezTo>
                  <a:pt x="4340" y="11966"/>
                  <a:pt x="4489" y="11881"/>
                  <a:pt x="4652" y="11838"/>
                </a:cubicBezTo>
                <a:close/>
                <a:moveTo>
                  <a:pt x="26965" y="8030"/>
                </a:moveTo>
                <a:cubicBezTo>
                  <a:pt x="27157" y="8000"/>
                  <a:pt x="27354" y="8051"/>
                  <a:pt x="27508" y="8169"/>
                </a:cubicBezTo>
                <a:cubicBezTo>
                  <a:pt x="27633" y="8282"/>
                  <a:pt x="27582" y="8398"/>
                  <a:pt x="27394" y="8431"/>
                </a:cubicBezTo>
                <a:cubicBezTo>
                  <a:pt x="27198" y="8462"/>
                  <a:pt x="26998" y="8408"/>
                  <a:pt x="26843" y="8284"/>
                </a:cubicBezTo>
                <a:cubicBezTo>
                  <a:pt x="26729" y="8172"/>
                  <a:pt x="26785" y="8061"/>
                  <a:pt x="26965" y="8030"/>
                </a:cubicBezTo>
                <a:close/>
                <a:moveTo>
                  <a:pt x="25087" y="8247"/>
                </a:moveTo>
                <a:cubicBezTo>
                  <a:pt x="25297" y="8221"/>
                  <a:pt x="25505" y="8292"/>
                  <a:pt x="25602" y="8420"/>
                </a:cubicBezTo>
                <a:cubicBezTo>
                  <a:pt x="25700" y="8548"/>
                  <a:pt x="25614" y="8660"/>
                  <a:pt x="25394" y="8687"/>
                </a:cubicBezTo>
                <a:cubicBezTo>
                  <a:pt x="25175" y="8715"/>
                  <a:pt x="24964" y="8637"/>
                  <a:pt x="24874" y="8505"/>
                </a:cubicBezTo>
                <a:cubicBezTo>
                  <a:pt x="24783" y="8373"/>
                  <a:pt x="24877" y="8274"/>
                  <a:pt x="25087" y="8247"/>
                </a:cubicBezTo>
                <a:close/>
                <a:moveTo>
                  <a:pt x="2948" y="12020"/>
                </a:moveTo>
                <a:cubicBezTo>
                  <a:pt x="3078" y="11997"/>
                  <a:pt x="3088" y="12063"/>
                  <a:pt x="2970" y="12175"/>
                </a:cubicBezTo>
                <a:cubicBezTo>
                  <a:pt x="2866" y="12277"/>
                  <a:pt x="2735" y="12348"/>
                  <a:pt x="2592" y="12379"/>
                </a:cubicBezTo>
                <a:cubicBezTo>
                  <a:pt x="2459" y="12401"/>
                  <a:pt x="2453" y="12333"/>
                  <a:pt x="2576" y="12216"/>
                </a:cubicBezTo>
                <a:cubicBezTo>
                  <a:pt x="2680" y="12118"/>
                  <a:pt x="2809" y="12050"/>
                  <a:pt x="2948" y="12020"/>
                </a:cubicBezTo>
                <a:close/>
                <a:moveTo>
                  <a:pt x="1229" y="12240"/>
                </a:moveTo>
                <a:cubicBezTo>
                  <a:pt x="1330" y="12222"/>
                  <a:pt x="1341" y="12277"/>
                  <a:pt x="1255" y="12360"/>
                </a:cubicBezTo>
                <a:cubicBezTo>
                  <a:pt x="1151" y="12453"/>
                  <a:pt x="1027" y="12522"/>
                  <a:pt x="894" y="12561"/>
                </a:cubicBezTo>
                <a:cubicBezTo>
                  <a:pt x="771" y="12589"/>
                  <a:pt x="761" y="12523"/>
                  <a:pt x="870" y="12426"/>
                </a:cubicBezTo>
                <a:cubicBezTo>
                  <a:pt x="974" y="12337"/>
                  <a:pt x="1097" y="12273"/>
                  <a:pt x="1229" y="12240"/>
                </a:cubicBezTo>
                <a:close/>
                <a:moveTo>
                  <a:pt x="23086" y="8434"/>
                </a:moveTo>
                <a:cubicBezTo>
                  <a:pt x="23275" y="8400"/>
                  <a:pt x="23524" y="8476"/>
                  <a:pt x="23610" y="8593"/>
                </a:cubicBezTo>
                <a:cubicBezTo>
                  <a:pt x="23698" y="8709"/>
                  <a:pt x="23604" y="8862"/>
                  <a:pt x="23415" y="8904"/>
                </a:cubicBezTo>
                <a:cubicBezTo>
                  <a:pt x="23225" y="8947"/>
                  <a:pt x="22933" y="8857"/>
                  <a:pt x="22858" y="8728"/>
                </a:cubicBezTo>
                <a:cubicBezTo>
                  <a:pt x="22783" y="8599"/>
                  <a:pt x="22897" y="8468"/>
                  <a:pt x="23086" y="8434"/>
                </a:cubicBezTo>
                <a:close/>
                <a:moveTo>
                  <a:pt x="21254" y="8653"/>
                </a:moveTo>
                <a:cubicBezTo>
                  <a:pt x="21460" y="8617"/>
                  <a:pt x="21690" y="8698"/>
                  <a:pt x="21753" y="8829"/>
                </a:cubicBezTo>
                <a:cubicBezTo>
                  <a:pt x="21819" y="8962"/>
                  <a:pt x="21687" y="9114"/>
                  <a:pt x="21476" y="9146"/>
                </a:cubicBezTo>
                <a:cubicBezTo>
                  <a:pt x="21265" y="9178"/>
                  <a:pt x="21024" y="9083"/>
                  <a:pt x="20981" y="8948"/>
                </a:cubicBezTo>
                <a:cubicBezTo>
                  <a:pt x="20937" y="8813"/>
                  <a:pt x="21065" y="8685"/>
                  <a:pt x="21254" y="8653"/>
                </a:cubicBezTo>
                <a:close/>
                <a:moveTo>
                  <a:pt x="19491" y="8821"/>
                </a:moveTo>
                <a:cubicBezTo>
                  <a:pt x="19699" y="8799"/>
                  <a:pt x="19883" y="8890"/>
                  <a:pt x="19908" y="9029"/>
                </a:cubicBezTo>
                <a:cubicBezTo>
                  <a:pt x="19934" y="9168"/>
                  <a:pt x="19780" y="9310"/>
                  <a:pt x="19561" y="9338"/>
                </a:cubicBezTo>
                <a:cubicBezTo>
                  <a:pt x="19343" y="9366"/>
                  <a:pt x="19153" y="9273"/>
                  <a:pt x="19129" y="9131"/>
                </a:cubicBezTo>
                <a:cubicBezTo>
                  <a:pt x="19106" y="8989"/>
                  <a:pt x="19268" y="8848"/>
                  <a:pt x="19491" y="8821"/>
                </a:cubicBezTo>
                <a:close/>
                <a:moveTo>
                  <a:pt x="17691" y="9048"/>
                </a:moveTo>
                <a:cubicBezTo>
                  <a:pt x="17895" y="9018"/>
                  <a:pt x="18075" y="9093"/>
                  <a:pt x="18095" y="9231"/>
                </a:cubicBezTo>
                <a:cubicBezTo>
                  <a:pt x="18115" y="9373"/>
                  <a:pt x="17963" y="9516"/>
                  <a:pt x="17747" y="9556"/>
                </a:cubicBezTo>
                <a:cubicBezTo>
                  <a:pt x="17519" y="9595"/>
                  <a:pt x="17330" y="9505"/>
                  <a:pt x="17328" y="9353"/>
                </a:cubicBezTo>
                <a:cubicBezTo>
                  <a:pt x="17327" y="9213"/>
                  <a:pt x="17486" y="9078"/>
                  <a:pt x="17691" y="9048"/>
                </a:cubicBezTo>
                <a:close/>
                <a:moveTo>
                  <a:pt x="35295" y="5998"/>
                </a:moveTo>
                <a:cubicBezTo>
                  <a:pt x="35435" y="5985"/>
                  <a:pt x="35577" y="6006"/>
                  <a:pt x="35707" y="6060"/>
                </a:cubicBezTo>
                <a:cubicBezTo>
                  <a:pt x="35855" y="6117"/>
                  <a:pt x="35864" y="6177"/>
                  <a:pt x="35730" y="6194"/>
                </a:cubicBezTo>
                <a:cubicBezTo>
                  <a:pt x="35587" y="6208"/>
                  <a:pt x="35443" y="6186"/>
                  <a:pt x="35310" y="6131"/>
                </a:cubicBezTo>
                <a:cubicBezTo>
                  <a:pt x="35167" y="6072"/>
                  <a:pt x="35161" y="6016"/>
                  <a:pt x="35295" y="5998"/>
                </a:cubicBezTo>
                <a:close/>
                <a:moveTo>
                  <a:pt x="15938" y="9225"/>
                </a:moveTo>
                <a:cubicBezTo>
                  <a:pt x="16160" y="9187"/>
                  <a:pt x="16325" y="9267"/>
                  <a:pt x="16315" y="9418"/>
                </a:cubicBezTo>
                <a:cubicBezTo>
                  <a:pt x="16305" y="9569"/>
                  <a:pt x="16136" y="9700"/>
                  <a:pt x="15917" y="9736"/>
                </a:cubicBezTo>
                <a:cubicBezTo>
                  <a:pt x="15699" y="9773"/>
                  <a:pt x="15543" y="9686"/>
                  <a:pt x="15552" y="9540"/>
                </a:cubicBezTo>
                <a:cubicBezTo>
                  <a:pt x="15561" y="9393"/>
                  <a:pt x="15729" y="9261"/>
                  <a:pt x="15938" y="9225"/>
                </a:cubicBezTo>
                <a:close/>
                <a:moveTo>
                  <a:pt x="33378" y="6211"/>
                </a:moveTo>
                <a:cubicBezTo>
                  <a:pt x="33552" y="6195"/>
                  <a:pt x="33728" y="6224"/>
                  <a:pt x="33887" y="6298"/>
                </a:cubicBezTo>
                <a:cubicBezTo>
                  <a:pt x="34028" y="6369"/>
                  <a:pt x="34017" y="6442"/>
                  <a:pt x="33859" y="6461"/>
                </a:cubicBezTo>
                <a:cubicBezTo>
                  <a:pt x="33693" y="6473"/>
                  <a:pt x="33527" y="6445"/>
                  <a:pt x="33374" y="6378"/>
                </a:cubicBezTo>
                <a:cubicBezTo>
                  <a:pt x="33232" y="6309"/>
                  <a:pt x="33234" y="6236"/>
                  <a:pt x="33378" y="6211"/>
                </a:cubicBezTo>
                <a:close/>
                <a:moveTo>
                  <a:pt x="14178" y="9445"/>
                </a:moveTo>
                <a:cubicBezTo>
                  <a:pt x="14381" y="9410"/>
                  <a:pt x="14525" y="9485"/>
                  <a:pt x="14505" y="9624"/>
                </a:cubicBezTo>
                <a:cubicBezTo>
                  <a:pt x="14485" y="9767"/>
                  <a:pt x="14306" y="9914"/>
                  <a:pt x="14092" y="9958"/>
                </a:cubicBezTo>
                <a:cubicBezTo>
                  <a:pt x="13865" y="10004"/>
                  <a:pt x="13714" y="9912"/>
                  <a:pt x="13753" y="9758"/>
                </a:cubicBezTo>
                <a:cubicBezTo>
                  <a:pt x="13792" y="9604"/>
                  <a:pt x="13975" y="9480"/>
                  <a:pt x="14178" y="9445"/>
                </a:cubicBezTo>
                <a:close/>
                <a:moveTo>
                  <a:pt x="31490" y="6428"/>
                </a:moveTo>
                <a:cubicBezTo>
                  <a:pt x="31680" y="6407"/>
                  <a:pt x="31873" y="6437"/>
                  <a:pt x="32048" y="6514"/>
                </a:cubicBezTo>
                <a:cubicBezTo>
                  <a:pt x="32192" y="6587"/>
                  <a:pt x="32188" y="6689"/>
                  <a:pt x="32037" y="6716"/>
                </a:cubicBezTo>
                <a:cubicBezTo>
                  <a:pt x="31843" y="6735"/>
                  <a:pt x="31647" y="6700"/>
                  <a:pt x="31472" y="6615"/>
                </a:cubicBezTo>
                <a:cubicBezTo>
                  <a:pt x="31355" y="6546"/>
                  <a:pt x="31362" y="6456"/>
                  <a:pt x="31490" y="6428"/>
                </a:cubicBezTo>
                <a:close/>
                <a:moveTo>
                  <a:pt x="12497" y="9656"/>
                </a:moveTo>
                <a:cubicBezTo>
                  <a:pt x="12692" y="9623"/>
                  <a:pt x="12824" y="9710"/>
                  <a:pt x="12778" y="9847"/>
                </a:cubicBezTo>
                <a:cubicBezTo>
                  <a:pt x="12732" y="9984"/>
                  <a:pt x="12506" y="10142"/>
                  <a:pt x="12307" y="10175"/>
                </a:cubicBezTo>
                <a:cubicBezTo>
                  <a:pt x="12120" y="10202"/>
                  <a:pt x="11998" y="10111"/>
                  <a:pt x="12042" y="9980"/>
                </a:cubicBezTo>
                <a:cubicBezTo>
                  <a:pt x="12086" y="9849"/>
                  <a:pt x="12302" y="9691"/>
                  <a:pt x="12497" y="9656"/>
                </a:cubicBezTo>
                <a:close/>
                <a:moveTo>
                  <a:pt x="10854" y="9827"/>
                </a:moveTo>
                <a:cubicBezTo>
                  <a:pt x="11031" y="9795"/>
                  <a:pt x="11150" y="9875"/>
                  <a:pt x="11099" y="9999"/>
                </a:cubicBezTo>
                <a:cubicBezTo>
                  <a:pt x="11050" y="10125"/>
                  <a:pt x="10828" y="10282"/>
                  <a:pt x="10636" y="10327"/>
                </a:cubicBezTo>
                <a:cubicBezTo>
                  <a:pt x="10444" y="10372"/>
                  <a:pt x="10313" y="10271"/>
                  <a:pt x="10385" y="10133"/>
                </a:cubicBezTo>
                <a:cubicBezTo>
                  <a:pt x="10457" y="9996"/>
                  <a:pt x="10676" y="9860"/>
                  <a:pt x="10854" y="9827"/>
                </a:cubicBezTo>
                <a:close/>
                <a:moveTo>
                  <a:pt x="29653" y="6611"/>
                </a:moveTo>
                <a:cubicBezTo>
                  <a:pt x="29841" y="6584"/>
                  <a:pt x="30033" y="6621"/>
                  <a:pt x="30198" y="6715"/>
                </a:cubicBezTo>
                <a:cubicBezTo>
                  <a:pt x="30355" y="6813"/>
                  <a:pt x="30322" y="6907"/>
                  <a:pt x="30117" y="6934"/>
                </a:cubicBezTo>
                <a:cubicBezTo>
                  <a:pt x="29926" y="6958"/>
                  <a:pt x="29732" y="6915"/>
                  <a:pt x="29567" y="6814"/>
                </a:cubicBezTo>
                <a:cubicBezTo>
                  <a:pt x="29438" y="6721"/>
                  <a:pt x="29474" y="6639"/>
                  <a:pt x="29653" y="6611"/>
                </a:cubicBezTo>
                <a:close/>
                <a:moveTo>
                  <a:pt x="9212" y="10047"/>
                </a:moveTo>
                <a:cubicBezTo>
                  <a:pt x="9403" y="10015"/>
                  <a:pt x="9481" y="10079"/>
                  <a:pt x="9406" y="10213"/>
                </a:cubicBezTo>
                <a:cubicBezTo>
                  <a:pt x="9298" y="10372"/>
                  <a:pt x="9129" y="10479"/>
                  <a:pt x="8938" y="10511"/>
                </a:cubicBezTo>
                <a:cubicBezTo>
                  <a:pt x="8740" y="10545"/>
                  <a:pt x="8665" y="10474"/>
                  <a:pt x="8752" y="10335"/>
                </a:cubicBezTo>
                <a:cubicBezTo>
                  <a:pt x="8862" y="10183"/>
                  <a:pt x="9027" y="10079"/>
                  <a:pt x="9212" y="10047"/>
                </a:cubicBezTo>
                <a:close/>
                <a:moveTo>
                  <a:pt x="27791" y="6834"/>
                </a:moveTo>
                <a:cubicBezTo>
                  <a:pt x="27982" y="6807"/>
                  <a:pt x="28177" y="6841"/>
                  <a:pt x="28348" y="6933"/>
                </a:cubicBezTo>
                <a:cubicBezTo>
                  <a:pt x="28493" y="7024"/>
                  <a:pt x="28463" y="7148"/>
                  <a:pt x="28284" y="7185"/>
                </a:cubicBezTo>
                <a:cubicBezTo>
                  <a:pt x="28088" y="7213"/>
                  <a:pt x="27888" y="7176"/>
                  <a:pt x="27716" y="7079"/>
                </a:cubicBezTo>
                <a:cubicBezTo>
                  <a:pt x="27580" y="6988"/>
                  <a:pt x="27618" y="6868"/>
                  <a:pt x="27791" y="6834"/>
                </a:cubicBezTo>
                <a:close/>
                <a:moveTo>
                  <a:pt x="7644" y="10210"/>
                </a:moveTo>
                <a:cubicBezTo>
                  <a:pt x="7815" y="10181"/>
                  <a:pt x="7873" y="10254"/>
                  <a:pt x="7781" y="10377"/>
                </a:cubicBezTo>
                <a:cubicBezTo>
                  <a:pt x="7663" y="10523"/>
                  <a:pt x="7497" y="10623"/>
                  <a:pt x="7312" y="10658"/>
                </a:cubicBezTo>
                <a:cubicBezTo>
                  <a:pt x="7128" y="10689"/>
                  <a:pt x="7065" y="10624"/>
                  <a:pt x="7157" y="10496"/>
                </a:cubicBezTo>
                <a:cubicBezTo>
                  <a:pt x="7279" y="10344"/>
                  <a:pt x="7452" y="10243"/>
                  <a:pt x="7644" y="10210"/>
                </a:cubicBezTo>
                <a:close/>
                <a:moveTo>
                  <a:pt x="6045" y="10415"/>
                </a:moveTo>
                <a:cubicBezTo>
                  <a:pt x="6199" y="10389"/>
                  <a:pt x="6250" y="10473"/>
                  <a:pt x="6148" y="10589"/>
                </a:cubicBezTo>
                <a:cubicBezTo>
                  <a:pt x="6016" y="10716"/>
                  <a:pt x="5852" y="10806"/>
                  <a:pt x="5674" y="10850"/>
                </a:cubicBezTo>
                <a:cubicBezTo>
                  <a:pt x="5513" y="10877"/>
                  <a:pt x="5468" y="10787"/>
                  <a:pt x="5578" y="10670"/>
                </a:cubicBezTo>
                <a:cubicBezTo>
                  <a:pt x="5709" y="10546"/>
                  <a:pt x="5870" y="10458"/>
                  <a:pt x="6045" y="10415"/>
                </a:cubicBezTo>
                <a:close/>
                <a:moveTo>
                  <a:pt x="26018" y="7010"/>
                </a:moveTo>
                <a:cubicBezTo>
                  <a:pt x="26198" y="6976"/>
                  <a:pt x="26465" y="7030"/>
                  <a:pt x="26585" y="7134"/>
                </a:cubicBezTo>
                <a:cubicBezTo>
                  <a:pt x="26707" y="7241"/>
                  <a:pt x="26639" y="7361"/>
                  <a:pt x="26435" y="7394"/>
                </a:cubicBezTo>
                <a:cubicBezTo>
                  <a:pt x="26231" y="7428"/>
                  <a:pt x="25969" y="7361"/>
                  <a:pt x="25867" y="7251"/>
                </a:cubicBezTo>
                <a:cubicBezTo>
                  <a:pt x="25766" y="7141"/>
                  <a:pt x="25839" y="7043"/>
                  <a:pt x="26018" y="7010"/>
                </a:cubicBezTo>
                <a:close/>
                <a:moveTo>
                  <a:pt x="24321" y="7221"/>
                </a:moveTo>
                <a:cubicBezTo>
                  <a:pt x="24533" y="7185"/>
                  <a:pt x="24760" y="7242"/>
                  <a:pt x="24863" y="7360"/>
                </a:cubicBezTo>
                <a:cubicBezTo>
                  <a:pt x="24967" y="7477"/>
                  <a:pt x="24881" y="7593"/>
                  <a:pt x="24655" y="7627"/>
                </a:cubicBezTo>
                <a:cubicBezTo>
                  <a:pt x="24435" y="7660"/>
                  <a:pt x="24203" y="7591"/>
                  <a:pt x="24115" y="7470"/>
                </a:cubicBezTo>
                <a:cubicBezTo>
                  <a:pt x="24034" y="7359"/>
                  <a:pt x="24121" y="7255"/>
                  <a:pt x="24321" y="7221"/>
                </a:cubicBezTo>
                <a:close/>
                <a:moveTo>
                  <a:pt x="4451" y="10596"/>
                </a:moveTo>
                <a:cubicBezTo>
                  <a:pt x="4591" y="10572"/>
                  <a:pt x="4622" y="10625"/>
                  <a:pt x="4524" y="10731"/>
                </a:cubicBezTo>
                <a:cubicBezTo>
                  <a:pt x="4404" y="10858"/>
                  <a:pt x="4249" y="10945"/>
                  <a:pt x="4079" y="10982"/>
                </a:cubicBezTo>
                <a:cubicBezTo>
                  <a:pt x="3918" y="11009"/>
                  <a:pt x="3889" y="10953"/>
                  <a:pt x="4007" y="10828"/>
                </a:cubicBezTo>
                <a:cubicBezTo>
                  <a:pt x="4129" y="10709"/>
                  <a:pt x="4283" y="10628"/>
                  <a:pt x="4451" y="10596"/>
                </a:cubicBezTo>
                <a:close/>
                <a:moveTo>
                  <a:pt x="2896" y="10808"/>
                </a:moveTo>
                <a:cubicBezTo>
                  <a:pt x="3005" y="10789"/>
                  <a:pt x="3023" y="10856"/>
                  <a:pt x="2930" y="10942"/>
                </a:cubicBezTo>
                <a:cubicBezTo>
                  <a:pt x="2810" y="11043"/>
                  <a:pt x="2670" y="11116"/>
                  <a:pt x="2519" y="11155"/>
                </a:cubicBezTo>
                <a:cubicBezTo>
                  <a:pt x="2399" y="11176"/>
                  <a:pt x="2374" y="11118"/>
                  <a:pt x="2463" y="11031"/>
                </a:cubicBezTo>
                <a:cubicBezTo>
                  <a:pt x="2587" y="10922"/>
                  <a:pt x="2736" y="10846"/>
                  <a:pt x="2896" y="10808"/>
                </a:cubicBezTo>
                <a:close/>
                <a:moveTo>
                  <a:pt x="22599" y="7392"/>
                </a:moveTo>
                <a:cubicBezTo>
                  <a:pt x="22791" y="7353"/>
                  <a:pt x="23050" y="7414"/>
                  <a:pt x="23140" y="7530"/>
                </a:cubicBezTo>
                <a:cubicBezTo>
                  <a:pt x="23229" y="7646"/>
                  <a:pt x="23123" y="7785"/>
                  <a:pt x="22907" y="7823"/>
                </a:cubicBezTo>
                <a:cubicBezTo>
                  <a:pt x="22691" y="7860"/>
                  <a:pt x="22441" y="7786"/>
                  <a:pt x="22369" y="7666"/>
                </a:cubicBezTo>
                <a:cubicBezTo>
                  <a:pt x="22297" y="7547"/>
                  <a:pt x="22407" y="7432"/>
                  <a:pt x="22599" y="7392"/>
                </a:cubicBezTo>
                <a:close/>
                <a:moveTo>
                  <a:pt x="1379" y="10987"/>
                </a:moveTo>
                <a:cubicBezTo>
                  <a:pt x="1491" y="10968"/>
                  <a:pt x="1502" y="11006"/>
                  <a:pt x="1405" y="11090"/>
                </a:cubicBezTo>
                <a:cubicBezTo>
                  <a:pt x="1305" y="11176"/>
                  <a:pt x="1185" y="11236"/>
                  <a:pt x="1057" y="11265"/>
                </a:cubicBezTo>
                <a:cubicBezTo>
                  <a:pt x="942" y="11285"/>
                  <a:pt x="934" y="11245"/>
                  <a:pt x="1034" y="11160"/>
                </a:cubicBezTo>
                <a:cubicBezTo>
                  <a:pt x="1133" y="11075"/>
                  <a:pt x="1252" y="11015"/>
                  <a:pt x="1379" y="10987"/>
                </a:cubicBezTo>
                <a:close/>
                <a:moveTo>
                  <a:pt x="20960" y="7591"/>
                </a:moveTo>
                <a:cubicBezTo>
                  <a:pt x="21172" y="7550"/>
                  <a:pt x="21413" y="7625"/>
                  <a:pt x="21477" y="7746"/>
                </a:cubicBezTo>
                <a:cubicBezTo>
                  <a:pt x="21541" y="7867"/>
                  <a:pt x="21405" y="8007"/>
                  <a:pt x="21197" y="8048"/>
                </a:cubicBezTo>
                <a:cubicBezTo>
                  <a:pt x="20993" y="8087"/>
                  <a:pt x="20750" y="8016"/>
                  <a:pt x="20681" y="7898"/>
                </a:cubicBezTo>
                <a:cubicBezTo>
                  <a:pt x="20612" y="7781"/>
                  <a:pt x="20748" y="7632"/>
                  <a:pt x="20960" y="7591"/>
                </a:cubicBezTo>
                <a:close/>
                <a:moveTo>
                  <a:pt x="35453" y="5038"/>
                </a:moveTo>
                <a:cubicBezTo>
                  <a:pt x="35593" y="5023"/>
                  <a:pt x="35734" y="5041"/>
                  <a:pt x="35865" y="5091"/>
                </a:cubicBezTo>
                <a:cubicBezTo>
                  <a:pt x="35977" y="5135"/>
                  <a:pt x="35979" y="5176"/>
                  <a:pt x="35870" y="5193"/>
                </a:cubicBezTo>
                <a:cubicBezTo>
                  <a:pt x="35728" y="5210"/>
                  <a:pt x="35584" y="5191"/>
                  <a:pt x="35451" y="5140"/>
                </a:cubicBezTo>
                <a:cubicBezTo>
                  <a:pt x="35347" y="5095"/>
                  <a:pt x="35347" y="5056"/>
                  <a:pt x="35453" y="5038"/>
                </a:cubicBezTo>
                <a:close/>
                <a:moveTo>
                  <a:pt x="19291" y="7769"/>
                </a:moveTo>
                <a:cubicBezTo>
                  <a:pt x="19503" y="7733"/>
                  <a:pt x="19721" y="7816"/>
                  <a:pt x="19752" y="7939"/>
                </a:cubicBezTo>
                <a:cubicBezTo>
                  <a:pt x="19782" y="8062"/>
                  <a:pt x="19612" y="8216"/>
                  <a:pt x="19389" y="8245"/>
                </a:cubicBezTo>
                <a:cubicBezTo>
                  <a:pt x="19166" y="8273"/>
                  <a:pt x="18971" y="8188"/>
                  <a:pt x="18944" y="8066"/>
                </a:cubicBezTo>
                <a:cubicBezTo>
                  <a:pt x="18918" y="7944"/>
                  <a:pt x="19084" y="7804"/>
                  <a:pt x="19291" y="7769"/>
                </a:cubicBezTo>
                <a:close/>
                <a:moveTo>
                  <a:pt x="17696" y="7970"/>
                </a:moveTo>
                <a:cubicBezTo>
                  <a:pt x="17907" y="7936"/>
                  <a:pt x="18102" y="8014"/>
                  <a:pt x="18119" y="8141"/>
                </a:cubicBezTo>
                <a:cubicBezTo>
                  <a:pt x="18135" y="8268"/>
                  <a:pt x="17962" y="8416"/>
                  <a:pt x="17740" y="8454"/>
                </a:cubicBezTo>
                <a:cubicBezTo>
                  <a:pt x="17517" y="8492"/>
                  <a:pt x="17323" y="8405"/>
                  <a:pt x="17316" y="8271"/>
                </a:cubicBezTo>
                <a:cubicBezTo>
                  <a:pt x="17309" y="8142"/>
                  <a:pt x="17485" y="8005"/>
                  <a:pt x="17696" y="7970"/>
                </a:cubicBezTo>
                <a:close/>
                <a:moveTo>
                  <a:pt x="33650" y="5216"/>
                </a:moveTo>
                <a:cubicBezTo>
                  <a:pt x="33810" y="5199"/>
                  <a:pt x="33971" y="5221"/>
                  <a:pt x="34120" y="5280"/>
                </a:cubicBezTo>
                <a:cubicBezTo>
                  <a:pt x="34256" y="5340"/>
                  <a:pt x="34251" y="5396"/>
                  <a:pt x="34107" y="5418"/>
                </a:cubicBezTo>
                <a:cubicBezTo>
                  <a:pt x="33946" y="5435"/>
                  <a:pt x="33783" y="5412"/>
                  <a:pt x="33633" y="5350"/>
                </a:cubicBezTo>
                <a:cubicBezTo>
                  <a:pt x="33502" y="5290"/>
                  <a:pt x="33510" y="5236"/>
                  <a:pt x="33650" y="5216"/>
                </a:cubicBezTo>
                <a:close/>
                <a:moveTo>
                  <a:pt x="16129" y="8140"/>
                </a:moveTo>
                <a:cubicBezTo>
                  <a:pt x="16340" y="8106"/>
                  <a:pt x="16513" y="8184"/>
                  <a:pt x="16509" y="8313"/>
                </a:cubicBezTo>
                <a:cubicBezTo>
                  <a:pt x="16504" y="8445"/>
                  <a:pt x="16313" y="8591"/>
                  <a:pt x="16093" y="8625"/>
                </a:cubicBezTo>
                <a:cubicBezTo>
                  <a:pt x="15874" y="8660"/>
                  <a:pt x="15700" y="8573"/>
                  <a:pt x="15715" y="8441"/>
                </a:cubicBezTo>
                <a:cubicBezTo>
                  <a:pt x="15729" y="8310"/>
                  <a:pt x="15918" y="8175"/>
                  <a:pt x="16129" y="8140"/>
                </a:cubicBezTo>
                <a:close/>
                <a:moveTo>
                  <a:pt x="31879" y="5424"/>
                </a:moveTo>
                <a:cubicBezTo>
                  <a:pt x="32054" y="5409"/>
                  <a:pt x="32231" y="5433"/>
                  <a:pt x="32395" y="5497"/>
                </a:cubicBezTo>
                <a:cubicBezTo>
                  <a:pt x="32538" y="5560"/>
                  <a:pt x="32530" y="5648"/>
                  <a:pt x="32377" y="5671"/>
                </a:cubicBezTo>
                <a:cubicBezTo>
                  <a:pt x="32199" y="5686"/>
                  <a:pt x="32019" y="5660"/>
                  <a:pt x="31853" y="5595"/>
                </a:cubicBezTo>
                <a:cubicBezTo>
                  <a:pt x="31717" y="5531"/>
                  <a:pt x="31732" y="5449"/>
                  <a:pt x="31879" y="5424"/>
                </a:cubicBezTo>
                <a:close/>
                <a:moveTo>
                  <a:pt x="14577" y="8339"/>
                </a:moveTo>
                <a:cubicBezTo>
                  <a:pt x="14771" y="8305"/>
                  <a:pt x="14947" y="8386"/>
                  <a:pt x="14922" y="8513"/>
                </a:cubicBezTo>
                <a:cubicBezTo>
                  <a:pt x="14897" y="8646"/>
                  <a:pt x="14681" y="8797"/>
                  <a:pt x="14468" y="8829"/>
                </a:cubicBezTo>
                <a:cubicBezTo>
                  <a:pt x="14255" y="8860"/>
                  <a:pt x="14099" y="8764"/>
                  <a:pt x="14142" y="8631"/>
                </a:cubicBezTo>
                <a:cubicBezTo>
                  <a:pt x="14185" y="8497"/>
                  <a:pt x="14383" y="8372"/>
                  <a:pt x="14577" y="8339"/>
                </a:cubicBezTo>
                <a:close/>
                <a:moveTo>
                  <a:pt x="30157" y="5609"/>
                </a:moveTo>
                <a:cubicBezTo>
                  <a:pt x="30339" y="5579"/>
                  <a:pt x="30526" y="5605"/>
                  <a:pt x="30693" y="5684"/>
                </a:cubicBezTo>
                <a:cubicBezTo>
                  <a:pt x="30848" y="5762"/>
                  <a:pt x="30838" y="5840"/>
                  <a:pt x="30665" y="5873"/>
                </a:cubicBezTo>
                <a:cubicBezTo>
                  <a:pt x="30479" y="5903"/>
                  <a:pt x="30288" y="5876"/>
                  <a:pt x="30118" y="5793"/>
                </a:cubicBezTo>
                <a:cubicBezTo>
                  <a:pt x="29972" y="5715"/>
                  <a:pt x="29989" y="5640"/>
                  <a:pt x="30157" y="5609"/>
                </a:cubicBezTo>
                <a:close/>
                <a:moveTo>
                  <a:pt x="13075" y="8501"/>
                </a:moveTo>
                <a:cubicBezTo>
                  <a:pt x="13275" y="8467"/>
                  <a:pt x="13416" y="8560"/>
                  <a:pt x="13365" y="8689"/>
                </a:cubicBezTo>
                <a:cubicBezTo>
                  <a:pt x="13313" y="8818"/>
                  <a:pt x="13087" y="8960"/>
                  <a:pt x="12889" y="8991"/>
                </a:cubicBezTo>
                <a:cubicBezTo>
                  <a:pt x="12679" y="9027"/>
                  <a:pt x="12540" y="8924"/>
                  <a:pt x="12606" y="8790"/>
                </a:cubicBezTo>
                <a:cubicBezTo>
                  <a:pt x="12672" y="8656"/>
                  <a:pt x="12885" y="8529"/>
                  <a:pt x="13075" y="8501"/>
                </a:cubicBezTo>
                <a:close/>
                <a:moveTo>
                  <a:pt x="11556" y="8703"/>
                </a:moveTo>
                <a:cubicBezTo>
                  <a:pt x="11747" y="8668"/>
                  <a:pt x="11874" y="8743"/>
                  <a:pt x="11823" y="8868"/>
                </a:cubicBezTo>
                <a:cubicBezTo>
                  <a:pt x="11771" y="8994"/>
                  <a:pt x="11545" y="9140"/>
                  <a:pt x="11341" y="9178"/>
                </a:cubicBezTo>
                <a:cubicBezTo>
                  <a:pt x="11137" y="9215"/>
                  <a:pt x="11017" y="9131"/>
                  <a:pt x="11078" y="9003"/>
                </a:cubicBezTo>
                <a:cubicBezTo>
                  <a:pt x="11139" y="8875"/>
                  <a:pt x="11364" y="8738"/>
                  <a:pt x="11556" y="8703"/>
                </a:cubicBezTo>
                <a:close/>
                <a:moveTo>
                  <a:pt x="28522" y="5803"/>
                </a:moveTo>
                <a:cubicBezTo>
                  <a:pt x="28718" y="5774"/>
                  <a:pt x="28918" y="5808"/>
                  <a:pt x="29095" y="5898"/>
                </a:cubicBezTo>
                <a:cubicBezTo>
                  <a:pt x="29232" y="5984"/>
                  <a:pt x="29189" y="6083"/>
                  <a:pt x="28998" y="6111"/>
                </a:cubicBezTo>
                <a:cubicBezTo>
                  <a:pt x="28806" y="6139"/>
                  <a:pt x="28539" y="6089"/>
                  <a:pt x="28419" y="6001"/>
                </a:cubicBezTo>
                <a:cubicBezTo>
                  <a:pt x="28300" y="5914"/>
                  <a:pt x="28354" y="5833"/>
                  <a:pt x="28522" y="5803"/>
                </a:cubicBezTo>
                <a:close/>
                <a:moveTo>
                  <a:pt x="10028" y="8883"/>
                </a:moveTo>
                <a:cubicBezTo>
                  <a:pt x="10229" y="8849"/>
                  <a:pt x="10322" y="8908"/>
                  <a:pt x="10252" y="9035"/>
                </a:cubicBezTo>
                <a:cubicBezTo>
                  <a:pt x="10183" y="9162"/>
                  <a:pt x="9983" y="9289"/>
                  <a:pt x="9777" y="9328"/>
                </a:cubicBezTo>
                <a:cubicBezTo>
                  <a:pt x="9567" y="9364"/>
                  <a:pt x="9477" y="9296"/>
                  <a:pt x="9556" y="9167"/>
                </a:cubicBezTo>
                <a:cubicBezTo>
                  <a:pt x="9671" y="9015"/>
                  <a:pt x="9840" y="8914"/>
                  <a:pt x="10028" y="8883"/>
                </a:cubicBezTo>
                <a:close/>
                <a:moveTo>
                  <a:pt x="26897" y="5976"/>
                </a:moveTo>
                <a:cubicBezTo>
                  <a:pt x="27088" y="5941"/>
                  <a:pt x="27284" y="5978"/>
                  <a:pt x="27449" y="6079"/>
                </a:cubicBezTo>
                <a:cubicBezTo>
                  <a:pt x="27580" y="6178"/>
                  <a:pt x="27529" y="6270"/>
                  <a:pt x="27322" y="6304"/>
                </a:cubicBezTo>
                <a:cubicBezTo>
                  <a:pt x="27129" y="6341"/>
                  <a:pt x="26929" y="6301"/>
                  <a:pt x="26764" y="6194"/>
                </a:cubicBezTo>
                <a:cubicBezTo>
                  <a:pt x="26642" y="6102"/>
                  <a:pt x="26698" y="6010"/>
                  <a:pt x="26897" y="5976"/>
                </a:cubicBezTo>
                <a:close/>
                <a:moveTo>
                  <a:pt x="8570" y="9077"/>
                </a:moveTo>
                <a:cubicBezTo>
                  <a:pt x="8749" y="9046"/>
                  <a:pt x="8829" y="9110"/>
                  <a:pt x="8750" y="9228"/>
                </a:cubicBezTo>
                <a:cubicBezTo>
                  <a:pt x="8627" y="9373"/>
                  <a:pt x="8458" y="9473"/>
                  <a:pt x="8271" y="9510"/>
                </a:cubicBezTo>
                <a:cubicBezTo>
                  <a:pt x="8069" y="9550"/>
                  <a:pt x="7989" y="9475"/>
                  <a:pt x="8088" y="9345"/>
                </a:cubicBezTo>
                <a:cubicBezTo>
                  <a:pt x="8216" y="9206"/>
                  <a:pt x="8385" y="9112"/>
                  <a:pt x="8570" y="9077"/>
                </a:cubicBezTo>
                <a:close/>
                <a:moveTo>
                  <a:pt x="25355" y="6163"/>
                </a:moveTo>
                <a:cubicBezTo>
                  <a:pt x="25568" y="6142"/>
                  <a:pt x="25832" y="6210"/>
                  <a:pt x="25907" y="6310"/>
                </a:cubicBezTo>
                <a:cubicBezTo>
                  <a:pt x="25982" y="6409"/>
                  <a:pt x="25874" y="6517"/>
                  <a:pt x="25672" y="6537"/>
                </a:cubicBezTo>
                <a:cubicBezTo>
                  <a:pt x="25448" y="6560"/>
                  <a:pt x="25182" y="6485"/>
                  <a:pt x="25116" y="6384"/>
                </a:cubicBezTo>
                <a:cubicBezTo>
                  <a:pt x="25049" y="6282"/>
                  <a:pt x="25162" y="6183"/>
                  <a:pt x="25355" y="6163"/>
                </a:cubicBezTo>
                <a:close/>
                <a:moveTo>
                  <a:pt x="7171" y="9229"/>
                </a:moveTo>
                <a:cubicBezTo>
                  <a:pt x="7323" y="9212"/>
                  <a:pt x="7380" y="9290"/>
                  <a:pt x="7287" y="9394"/>
                </a:cubicBezTo>
                <a:cubicBezTo>
                  <a:pt x="7149" y="9526"/>
                  <a:pt x="6978" y="9617"/>
                  <a:pt x="6792" y="9657"/>
                </a:cubicBezTo>
                <a:cubicBezTo>
                  <a:pt x="6621" y="9686"/>
                  <a:pt x="6566" y="9594"/>
                  <a:pt x="6679" y="9479"/>
                </a:cubicBezTo>
                <a:cubicBezTo>
                  <a:pt x="6818" y="9354"/>
                  <a:pt x="6988" y="9268"/>
                  <a:pt x="7171" y="9229"/>
                </a:cubicBezTo>
                <a:close/>
                <a:moveTo>
                  <a:pt x="5723" y="9438"/>
                </a:moveTo>
                <a:cubicBezTo>
                  <a:pt x="5877" y="9412"/>
                  <a:pt x="5913" y="9467"/>
                  <a:pt x="5814" y="9575"/>
                </a:cubicBezTo>
                <a:cubicBezTo>
                  <a:pt x="5685" y="9703"/>
                  <a:pt x="5520" y="9788"/>
                  <a:pt x="5340" y="9819"/>
                </a:cubicBezTo>
                <a:cubicBezTo>
                  <a:pt x="5179" y="9846"/>
                  <a:pt x="5148" y="9786"/>
                  <a:pt x="5255" y="9676"/>
                </a:cubicBezTo>
                <a:cubicBezTo>
                  <a:pt x="5384" y="9551"/>
                  <a:pt x="5547" y="9468"/>
                  <a:pt x="5723" y="9438"/>
                </a:cubicBezTo>
                <a:close/>
                <a:moveTo>
                  <a:pt x="23708" y="6346"/>
                </a:moveTo>
                <a:cubicBezTo>
                  <a:pt x="23917" y="6318"/>
                  <a:pt x="24142" y="6362"/>
                  <a:pt x="24238" y="6470"/>
                </a:cubicBezTo>
                <a:cubicBezTo>
                  <a:pt x="24340" y="6581"/>
                  <a:pt x="24245" y="6695"/>
                  <a:pt x="24014" y="6731"/>
                </a:cubicBezTo>
                <a:cubicBezTo>
                  <a:pt x="23783" y="6766"/>
                  <a:pt x="23566" y="6708"/>
                  <a:pt x="23477" y="6599"/>
                </a:cubicBezTo>
                <a:cubicBezTo>
                  <a:pt x="23388" y="6491"/>
                  <a:pt x="23487" y="6380"/>
                  <a:pt x="23708" y="6346"/>
                </a:cubicBezTo>
                <a:close/>
                <a:moveTo>
                  <a:pt x="4304" y="9630"/>
                </a:moveTo>
                <a:cubicBezTo>
                  <a:pt x="4429" y="9609"/>
                  <a:pt x="4458" y="9679"/>
                  <a:pt x="4360" y="9768"/>
                </a:cubicBezTo>
                <a:cubicBezTo>
                  <a:pt x="4228" y="9876"/>
                  <a:pt x="4072" y="9952"/>
                  <a:pt x="3905" y="9991"/>
                </a:cubicBezTo>
                <a:cubicBezTo>
                  <a:pt x="3777" y="10013"/>
                  <a:pt x="3751" y="9935"/>
                  <a:pt x="3854" y="9847"/>
                </a:cubicBezTo>
                <a:cubicBezTo>
                  <a:pt x="3986" y="9742"/>
                  <a:pt x="4140" y="9668"/>
                  <a:pt x="4304" y="9630"/>
                </a:cubicBezTo>
                <a:close/>
                <a:moveTo>
                  <a:pt x="22168" y="6546"/>
                </a:moveTo>
                <a:cubicBezTo>
                  <a:pt x="22385" y="6507"/>
                  <a:pt x="22600" y="6555"/>
                  <a:pt x="22689" y="6666"/>
                </a:cubicBezTo>
                <a:cubicBezTo>
                  <a:pt x="22779" y="6780"/>
                  <a:pt x="22682" y="6894"/>
                  <a:pt x="22455" y="6936"/>
                </a:cubicBezTo>
                <a:cubicBezTo>
                  <a:pt x="22228" y="6979"/>
                  <a:pt x="22005" y="6924"/>
                  <a:pt x="21926" y="6809"/>
                </a:cubicBezTo>
                <a:cubicBezTo>
                  <a:pt x="21848" y="6693"/>
                  <a:pt x="21950" y="6586"/>
                  <a:pt x="22168" y="6546"/>
                </a:cubicBezTo>
                <a:close/>
                <a:moveTo>
                  <a:pt x="2908" y="9801"/>
                </a:moveTo>
                <a:cubicBezTo>
                  <a:pt x="3038" y="9776"/>
                  <a:pt x="3063" y="9820"/>
                  <a:pt x="2968" y="9906"/>
                </a:cubicBezTo>
                <a:cubicBezTo>
                  <a:pt x="2853" y="10002"/>
                  <a:pt x="2717" y="10070"/>
                  <a:pt x="2571" y="10103"/>
                </a:cubicBezTo>
                <a:cubicBezTo>
                  <a:pt x="2438" y="10125"/>
                  <a:pt x="2416" y="10083"/>
                  <a:pt x="2517" y="9994"/>
                </a:cubicBezTo>
                <a:cubicBezTo>
                  <a:pt x="2631" y="9900"/>
                  <a:pt x="2765" y="9834"/>
                  <a:pt x="2908" y="9801"/>
                </a:cubicBezTo>
                <a:close/>
                <a:moveTo>
                  <a:pt x="35472" y="4220"/>
                </a:moveTo>
                <a:cubicBezTo>
                  <a:pt x="35598" y="4202"/>
                  <a:pt x="35727" y="4213"/>
                  <a:pt x="35848" y="4252"/>
                </a:cubicBezTo>
                <a:cubicBezTo>
                  <a:pt x="35960" y="4287"/>
                  <a:pt x="35973" y="4322"/>
                  <a:pt x="35881" y="4340"/>
                </a:cubicBezTo>
                <a:cubicBezTo>
                  <a:pt x="35753" y="4359"/>
                  <a:pt x="35623" y="4347"/>
                  <a:pt x="35500" y="4307"/>
                </a:cubicBezTo>
                <a:cubicBezTo>
                  <a:pt x="35393" y="4272"/>
                  <a:pt x="35381" y="4238"/>
                  <a:pt x="35472" y="4220"/>
                </a:cubicBezTo>
                <a:close/>
                <a:moveTo>
                  <a:pt x="20693" y="6729"/>
                </a:moveTo>
                <a:cubicBezTo>
                  <a:pt x="20898" y="6699"/>
                  <a:pt x="21144" y="6765"/>
                  <a:pt x="21187" y="6878"/>
                </a:cubicBezTo>
                <a:cubicBezTo>
                  <a:pt x="21236" y="6996"/>
                  <a:pt x="21082" y="7128"/>
                  <a:pt x="20855" y="7156"/>
                </a:cubicBezTo>
                <a:cubicBezTo>
                  <a:pt x="20629" y="7185"/>
                  <a:pt x="20400" y="7106"/>
                  <a:pt x="20372" y="6990"/>
                </a:cubicBezTo>
                <a:cubicBezTo>
                  <a:pt x="20344" y="6874"/>
                  <a:pt x="20488" y="6759"/>
                  <a:pt x="20693" y="6729"/>
                </a:cubicBezTo>
                <a:close/>
                <a:moveTo>
                  <a:pt x="1457" y="10006"/>
                </a:moveTo>
                <a:cubicBezTo>
                  <a:pt x="1564" y="9981"/>
                  <a:pt x="1582" y="10034"/>
                  <a:pt x="1490" y="10105"/>
                </a:cubicBezTo>
                <a:cubicBezTo>
                  <a:pt x="1382" y="10181"/>
                  <a:pt x="1261" y="10238"/>
                  <a:pt x="1133" y="10271"/>
                </a:cubicBezTo>
                <a:cubicBezTo>
                  <a:pt x="1040" y="10287"/>
                  <a:pt x="1026" y="10241"/>
                  <a:pt x="1105" y="10176"/>
                </a:cubicBezTo>
                <a:cubicBezTo>
                  <a:pt x="1211" y="10099"/>
                  <a:pt x="1330" y="10041"/>
                  <a:pt x="1457" y="10006"/>
                </a:cubicBezTo>
                <a:close/>
                <a:moveTo>
                  <a:pt x="33867" y="4412"/>
                </a:moveTo>
                <a:cubicBezTo>
                  <a:pt x="34013" y="4393"/>
                  <a:pt x="34162" y="4407"/>
                  <a:pt x="34302" y="4454"/>
                </a:cubicBezTo>
                <a:cubicBezTo>
                  <a:pt x="34434" y="4500"/>
                  <a:pt x="34442" y="4550"/>
                  <a:pt x="34322" y="4572"/>
                </a:cubicBezTo>
                <a:cubicBezTo>
                  <a:pt x="34174" y="4590"/>
                  <a:pt x="34023" y="4575"/>
                  <a:pt x="33881" y="4527"/>
                </a:cubicBezTo>
                <a:cubicBezTo>
                  <a:pt x="33751" y="4482"/>
                  <a:pt x="33747" y="4432"/>
                  <a:pt x="33867" y="4412"/>
                </a:cubicBezTo>
                <a:close/>
                <a:moveTo>
                  <a:pt x="19196" y="6891"/>
                </a:moveTo>
                <a:cubicBezTo>
                  <a:pt x="19408" y="6855"/>
                  <a:pt x="19644" y="6928"/>
                  <a:pt x="19675" y="7042"/>
                </a:cubicBezTo>
                <a:cubicBezTo>
                  <a:pt x="19706" y="7156"/>
                  <a:pt x="19541" y="7295"/>
                  <a:pt x="19329" y="7331"/>
                </a:cubicBezTo>
                <a:cubicBezTo>
                  <a:pt x="19117" y="7367"/>
                  <a:pt x="18868" y="7287"/>
                  <a:pt x="18847" y="7168"/>
                </a:cubicBezTo>
                <a:cubicBezTo>
                  <a:pt x="18826" y="7049"/>
                  <a:pt x="18994" y="6926"/>
                  <a:pt x="19196" y="6891"/>
                </a:cubicBezTo>
                <a:close/>
                <a:moveTo>
                  <a:pt x="17759" y="7079"/>
                </a:moveTo>
                <a:cubicBezTo>
                  <a:pt x="17975" y="7046"/>
                  <a:pt x="18181" y="7125"/>
                  <a:pt x="18189" y="7244"/>
                </a:cubicBezTo>
                <a:cubicBezTo>
                  <a:pt x="18197" y="7363"/>
                  <a:pt x="18005" y="7501"/>
                  <a:pt x="17792" y="7532"/>
                </a:cubicBezTo>
                <a:cubicBezTo>
                  <a:pt x="17564" y="7566"/>
                  <a:pt x="17355" y="7479"/>
                  <a:pt x="17362" y="7357"/>
                </a:cubicBezTo>
                <a:cubicBezTo>
                  <a:pt x="17369" y="7235"/>
                  <a:pt x="17557" y="7109"/>
                  <a:pt x="17759" y="7079"/>
                </a:cubicBezTo>
                <a:close/>
                <a:moveTo>
                  <a:pt x="32232" y="4582"/>
                </a:moveTo>
                <a:cubicBezTo>
                  <a:pt x="32403" y="4560"/>
                  <a:pt x="32577" y="4579"/>
                  <a:pt x="32739" y="4637"/>
                </a:cubicBezTo>
                <a:cubicBezTo>
                  <a:pt x="32875" y="4692"/>
                  <a:pt x="32866" y="4760"/>
                  <a:pt x="32717" y="4782"/>
                </a:cubicBezTo>
                <a:cubicBezTo>
                  <a:pt x="32553" y="4798"/>
                  <a:pt x="32388" y="4779"/>
                  <a:pt x="32232" y="4726"/>
                </a:cubicBezTo>
                <a:cubicBezTo>
                  <a:pt x="32093" y="4676"/>
                  <a:pt x="32095" y="4606"/>
                  <a:pt x="32232" y="4582"/>
                </a:cubicBezTo>
                <a:close/>
                <a:moveTo>
                  <a:pt x="16328" y="7243"/>
                </a:moveTo>
                <a:cubicBezTo>
                  <a:pt x="16540" y="7212"/>
                  <a:pt x="16715" y="7281"/>
                  <a:pt x="16716" y="7393"/>
                </a:cubicBezTo>
                <a:cubicBezTo>
                  <a:pt x="16715" y="7516"/>
                  <a:pt x="16509" y="7663"/>
                  <a:pt x="16288" y="7701"/>
                </a:cubicBezTo>
                <a:cubicBezTo>
                  <a:pt x="16066" y="7738"/>
                  <a:pt x="15892" y="7653"/>
                  <a:pt x="15900" y="7535"/>
                </a:cubicBezTo>
                <a:cubicBezTo>
                  <a:pt x="15908" y="7418"/>
                  <a:pt x="16117" y="7274"/>
                  <a:pt x="16328" y="7243"/>
                </a:cubicBezTo>
                <a:close/>
                <a:moveTo>
                  <a:pt x="30681" y="4772"/>
                </a:moveTo>
                <a:cubicBezTo>
                  <a:pt x="30865" y="4749"/>
                  <a:pt x="31052" y="4771"/>
                  <a:pt x="31226" y="4835"/>
                </a:cubicBezTo>
                <a:cubicBezTo>
                  <a:pt x="31351" y="4890"/>
                  <a:pt x="31345" y="4970"/>
                  <a:pt x="31213" y="5003"/>
                </a:cubicBezTo>
                <a:cubicBezTo>
                  <a:pt x="31026" y="5028"/>
                  <a:pt x="30835" y="5008"/>
                  <a:pt x="30656" y="4943"/>
                </a:cubicBezTo>
                <a:cubicBezTo>
                  <a:pt x="30525" y="4884"/>
                  <a:pt x="30538" y="4798"/>
                  <a:pt x="30681" y="4772"/>
                </a:cubicBezTo>
                <a:close/>
                <a:moveTo>
                  <a:pt x="14870" y="7435"/>
                </a:moveTo>
                <a:cubicBezTo>
                  <a:pt x="15073" y="7406"/>
                  <a:pt x="15234" y="7483"/>
                  <a:pt x="15214" y="7595"/>
                </a:cubicBezTo>
                <a:cubicBezTo>
                  <a:pt x="15193" y="7717"/>
                  <a:pt x="14963" y="7868"/>
                  <a:pt x="14750" y="7898"/>
                </a:cubicBezTo>
                <a:cubicBezTo>
                  <a:pt x="14537" y="7928"/>
                  <a:pt x="14380" y="7843"/>
                  <a:pt x="14409" y="7727"/>
                </a:cubicBezTo>
                <a:cubicBezTo>
                  <a:pt x="14438" y="7610"/>
                  <a:pt x="14667" y="7464"/>
                  <a:pt x="14870" y="7435"/>
                </a:cubicBezTo>
                <a:close/>
                <a:moveTo>
                  <a:pt x="29152" y="4941"/>
                </a:moveTo>
                <a:cubicBezTo>
                  <a:pt x="29334" y="4915"/>
                  <a:pt x="29519" y="4941"/>
                  <a:pt x="29687" y="5016"/>
                </a:cubicBezTo>
                <a:cubicBezTo>
                  <a:pt x="29822" y="5087"/>
                  <a:pt x="29795" y="5163"/>
                  <a:pt x="29620" y="5193"/>
                </a:cubicBezTo>
                <a:cubicBezTo>
                  <a:pt x="29428" y="5224"/>
                  <a:pt x="29231" y="5196"/>
                  <a:pt x="29055" y="5111"/>
                </a:cubicBezTo>
                <a:cubicBezTo>
                  <a:pt x="28936" y="5043"/>
                  <a:pt x="28979" y="4968"/>
                  <a:pt x="29152" y="4941"/>
                </a:cubicBezTo>
                <a:close/>
                <a:moveTo>
                  <a:pt x="13486" y="7595"/>
                </a:moveTo>
                <a:cubicBezTo>
                  <a:pt x="13683" y="7567"/>
                  <a:pt x="13826" y="7645"/>
                  <a:pt x="13782" y="7762"/>
                </a:cubicBezTo>
                <a:cubicBezTo>
                  <a:pt x="13738" y="7879"/>
                  <a:pt x="13506" y="8024"/>
                  <a:pt x="13299" y="8052"/>
                </a:cubicBezTo>
                <a:cubicBezTo>
                  <a:pt x="13092" y="8079"/>
                  <a:pt x="12951" y="7995"/>
                  <a:pt x="13008" y="7873"/>
                </a:cubicBezTo>
                <a:cubicBezTo>
                  <a:pt x="13064" y="7753"/>
                  <a:pt x="13290" y="7622"/>
                  <a:pt x="13486" y="7595"/>
                </a:cubicBezTo>
                <a:close/>
                <a:moveTo>
                  <a:pt x="12106" y="7787"/>
                </a:moveTo>
                <a:cubicBezTo>
                  <a:pt x="12317" y="7756"/>
                  <a:pt x="12415" y="7820"/>
                  <a:pt x="12356" y="7946"/>
                </a:cubicBezTo>
                <a:cubicBezTo>
                  <a:pt x="12294" y="8074"/>
                  <a:pt x="12102" y="8188"/>
                  <a:pt x="11881" y="8224"/>
                </a:cubicBezTo>
                <a:cubicBezTo>
                  <a:pt x="11660" y="8261"/>
                  <a:pt x="11548" y="8189"/>
                  <a:pt x="11628" y="8050"/>
                </a:cubicBezTo>
                <a:cubicBezTo>
                  <a:pt x="11708" y="7912"/>
                  <a:pt x="11896" y="7819"/>
                  <a:pt x="12106" y="7787"/>
                </a:cubicBezTo>
                <a:close/>
                <a:moveTo>
                  <a:pt x="27611" y="5132"/>
                </a:moveTo>
                <a:cubicBezTo>
                  <a:pt x="27803" y="5107"/>
                  <a:pt x="27998" y="5138"/>
                  <a:pt x="28173" y="5221"/>
                </a:cubicBezTo>
                <a:cubicBezTo>
                  <a:pt x="28294" y="5297"/>
                  <a:pt x="28242" y="5394"/>
                  <a:pt x="28061" y="5425"/>
                </a:cubicBezTo>
                <a:cubicBezTo>
                  <a:pt x="27880" y="5456"/>
                  <a:pt x="27577" y="5408"/>
                  <a:pt x="27470" y="5327"/>
                </a:cubicBezTo>
                <a:cubicBezTo>
                  <a:pt x="27364" y="5247"/>
                  <a:pt x="27436" y="5157"/>
                  <a:pt x="27611" y="5132"/>
                </a:cubicBezTo>
                <a:close/>
                <a:moveTo>
                  <a:pt x="10728" y="7948"/>
                </a:moveTo>
                <a:cubicBezTo>
                  <a:pt x="10935" y="7908"/>
                  <a:pt x="11045" y="7966"/>
                  <a:pt x="10981" y="8086"/>
                </a:cubicBezTo>
                <a:cubicBezTo>
                  <a:pt x="10919" y="8210"/>
                  <a:pt x="10708" y="8333"/>
                  <a:pt x="10494" y="8371"/>
                </a:cubicBezTo>
                <a:cubicBezTo>
                  <a:pt x="10280" y="8408"/>
                  <a:pt x="10182" y="8341"/>
                  <a:pt x="10263" y="8213"/>
                </a:cubicBezTo>
                <a:cubicBezTo>
                  <a:pt x="10344" y="8086"/>
                  <a:pt x="10532" y="7985"/>
                  <a:pt x="10728" y="7948"/>
                </a:cubicBezTo>
                <a:close/>
                <a:moveTo>
                  <a:pt x="26139" y="5298"/>
                </a:moveTo>
                <a:cubicBezTo>
                  <a:pt x="26352" y="5268"/>
                  <a:pt x="26567" y="5311"/>
                  <a:pt x="26679" y="5396"/>
                </a:cubicBezTo>
                <a:cubicBezTo>
                  <a:pt x="26794" y="5484"/>
                  <a:pt x="26732" y="5575"/>
                  <a:pt x="26531" y="5609"/>
                </a:cubicBezTo>
                <a:cubicBezTo>
                  <a:pt x="26329" y="5643"/>
                  <a:pt x="26070" y="5601"/>
                  <a:pt x="25958" y="5507"/>
                </a:cubicBezTo>
                <a:cubicBezTo>
                  <a:pt x="25846" y="5413"/>
                  <a:pt x="25927" y="5327"/>
                  <a:pt x="26139" y="5298"/>
                </a:cubicBezTo>
                <a:close/>
                <a:moveTo>
                  <a:pt x="9401" y="8128"/>
                </a:moveTo>
                <a:cubicBezTo>
                  <a:pt x="9583" y="8097"/>
                  <a:pt x="9677" y="8171"/>
                  <a:pt x="9593" y="8282"/>
                </a:cubicBezTo>
                <a:cubicBezTo>
                  <a:pt x="9460" y="8419"/>
                  <a:pt x="9288" y="8511"/>
                  <a:pt x="9101" y="8547"/>
                </a:cubicBezTo>
                <a:cubicBezTo>
                  <a:pt x="8912" y="8579"/>
                  <a:pt x="8824" y="8498"/>
                  <a:pt x="8917" y="8384"/>
                </a:cubicBezTo>
                <a:cubicBezTo>
                  <a:pt x="9049" y="8253"/>
                  <a:pt x="9218" y="8164"/>
                  <a:pt x="9401" y="8128"/>
                </a:cubicBezTo>
                <a:close/>
                <a:moveTo>
                  <a:pt x="24669" y="5484"/>
                </a:moveTo>
                <a:cubicBezTo>
                  <a:pt x="24866" y="5450"/>
                  <a:pt x="25130" y="5488"/>
                  <a:pt x="25237" y="5582"/>
                </a:cubicBezTo>
                <a:cubicBezTo>
                  <a:pt x="25344" y="5675"/>
                  <a:pt x="25270" y="5775"/>
                  <a:pt x="25074" y="5815"/>
                </a:cubicBezTo>
                <a:cubicBezTo>
                  <a:pt x="24878" y="5855"/>
                  <a:pt x="24600" y="5813"/>
                  <a:pt x="24491" y="5718"/>
                </a:cubicBezTo>
                <a:cubicBezTo>
                  <a:pt x="24382" y="5623"/>
                  <a:pt x="24471" y="5521"/>
                  <a:pt x="24669" y="5484"/>
                </a:cubicBezTo>
                <a:close/>
                <a:moveTo>
                  <a:pt x="8083" y="8287"/>
                </a:moveTo>
                <a:cubicBezTo>
                  <a:pt x="8260" y="8251"/>
                  <a:pt x="8340" y="8314"/>
                  <a:pt x="8255" y="8422"/>
                </a:cubicBezTo>
                <a:cubicBezTo>
                  <a:pt x="8118" y="8558"/>
                  <a:pt x="7943" y="8649"/>
                  <a:pt x="7753" y="8685"/>
                </a:cubicBezTo>
                <a:cubicBezTo>
                  <a:pt x="7582" y="8714"/>
                  <a:pt x="7510" y="8649"/>
                  <a:pt x="7593" y="8547"/>
                </a:cubicBezTo>
                <a:cubicBezTo>
                  <a:pt x="7727" y="8414"/>
                  <a:pt x="7898" y="8323"/>
                  <a:pt x="8083" y="8287"/>
                </a:cubicBezTo>
                <a:close/>
                <a:moveTo>
                  <a:pt x="6725" y="8477"/>
                </a:moveTo>
                <a:cubicBezTo>
                  <a:pt x="6885" y="8453"/>
                  <a:pt x="6940" y="8510"/>
                  <a:pt x="6846" y="8611"/>
                </a:cubicBezTo>
                <a:cubicBezTo>
                  <a:pt x="6714" y="8733"/>
                  <a:pt x="6550" y="8816"/>
                  <a:pt x="6374" y="8850"/>
                </a:cubicBezTo>
                <a:cubicBezTo>
                  <a:pt x="6194" y="8881"/>
                  <a:pt x="6143" y="8818"/>
                  <a:pt x="6256" y="8705"/>
                </a:cubicBezTo>
                <a:cubicBezTo>
                  <a:pt x="6389" y="8589"/>
                  <a:pt x="6551" y="8510"/>
                  <a:pt x="6725" y="8477"/>
                </a:cubicBezTo>
                <a:close/>
                <a:moveTo>
                  <a:pt x="23252" y="5641"/>
                </a:moveTo>
                <a:cubicBezTo>
                  <a:pt x="23457" y="5609"/>
                  <a:pt x="23696" y="5657"/>
                  <a:pt x="23788" y="5745"/>
                </a:cubicBezTo>
                <a:cubicBezTo>
                  <a:pt x="23880" y="5833"/>
                  <a:pt x="23783" y="5960"/>
                  <a:pt x="23570" y="5999"/>
                </a:cubicBezTo>
                <a:cubicBezTo>
                  <a:pt x="23358" y="6035"/>
                  <a:pt x="23090" y="5981"/>
                  <a:pt x="23010" y="5883"/>
                </a:cubicBezTo>
                <a:cubicBezTo>
                  <a:pt x="22930" y="5786"/>
                  <a:pt x="23047" y="5674"/>
                  <a:pt x="23252" y="5641"/>
                </a:cubicBezTo>
                <a:close/>
                <a:moveTo>
                  <a:pt x="35568" y="3513"/>
                </a:moveTo>
                <a:cubicBezTo>
                  <a:pt x="35677" y="3500"/>
                  <a:pt x="35787" y="3510"/>
                  <a:pt x="35892" y="3541"/>
                </a:cubicBezTo>
                <a:cubicBezTo>
                  <a:pt x="35997" y="3570"/>
                  <a:pt x="36003" y="3600"/>
                  <a:pt x="35905" y="3616"/>
                </a:cubicBezTo>
                <a:cubicBezTo>
                  <a:pt x="35795" y="3629"/>
                  <a:pt x="35684" y="3619"/>
                  <a:pt x="35577" y="3589"/>
                </a:cubicBezTo>
                <a:cubicBezTo>
                  <a:pt x="35478" y="3557"/>
                  <a:pt x="35473" y="3528"/>
                  <a:pt x="35568" y="3513"/>
                </a:cubicBezTo>
                <a:close/>
                <a:moveTo>
                  <a:pt x="5459" y="8634"/>
                </a:moveTo>
                <a:cubicBezTo>
                  <a:pt x="5598" y="8611"/>
                  <a:pt x="5633" y="8683"/>
                  <a:pt x="5521" y="8775"/>
                </a:cubicBezTo>
                <a:cubicBezTo>
                  <a:pt x="5386" y="8878"/>
                  <a:pt x="5231" y="8949"/>
                  <a:pt x="5065" y="8982"/>
                </a:cubicBezTo>
                <a:cubicBezTo>
                  <a:pt x="4921" y="9003"/>
                  <a:pt x="4895" y="8928"/>
                  <a:pt x="5010" y="8835"/>
                </a:cubicBezTo>
                <a:cubicBezTo>
                  <a:pt x="5143" y="8736"/>
                  <a:pt x="5297" y="8668"/>
                  <a:pt x="5459" y="8634"/>
                </a:cubicBezTo>
                <a:close/>
                <a:moveTo>
                  <a:pt x="21882" y="5822"/>
                </a:moveTo>
                <a:cubicBezTo>
                  <a:pt x="22097" y="5792"/>
                  <a:pt x="22313" y="5845"/>
                  <a:pt x="22382" y="5945"/>
                </a:cubicBezTo>
                <a:cubicBezTo>
                  <a:pt x="22456" y="6053"/>
                  <a:pt x="22328" y="6167"/>
                  <a:pt x="22089" y="6201"/>
                </a:cubicBezTo>
                <a:cubicBezTo>
                  <a:pt x="21863" y="6233"/>
                  <a:pt x="21644" y="6174"/>
                  <a:pt x="21583" y="6068"/>
                </a:cubicBezTo>
                <a:cubicBezTo>
                  <a:pt x="21522" y="5963"/>
                  <a:pt x="21652" y="5855"/>
                  <a:pt x="21882" y="5822"/>
                </a:cubicBezTo>
                <a:close/>
                <a:moveTo>
                  <a:pt x="4137" y="8822"/>
                </a:moveTo>
                <a:cubicBezTo>
                  <a:pt x="4272" y="8797"/>
                  <a:pt x="4308" y="8846"/>
                  <a:pt x="4213" y="8929"/>
                </a:cubicBezTo>
                <a:cubicBezTo>
                  <a:pt x="4087" y="9029"/>
                  <a:pt x="3940" y="9099"/>
                  <a:pt x="3782" y="9132"/>
                </a:cubicBezTo>
                <a:cubicBezTo>
                  <a:pt x="3649" y="9155"/>
                  <a:pt x="3626" y="9097"/>
                  <a:pt x="3732" y="9011"/>
                </a:cubicBezTo>
                <a:cubicBezTo>
                  <a:pt x="3853" y="8921"/>
                  <a:pt x="3991" y="8856"/>
                  <a:pt x="4137" y="8822"/>
                </a:cubicBezTo>
                <a:close/>
                <a:moveTo>
                  <a:pt x="34063" y="3697"/>
                </a:moveTo>
                <a:cubicBezTo>
                  <a:pt x="34197" y="3679"/>
                  <a:pt x="34334" y="3689"/>
                  <a:pt x="34465" y="3726"/>
                </a:cubicBezTo>
                <a:cubicBezTo>
                  <a:pt x="34590" y="3764"/>
                  <a:pt x="34601" y="3806"/>
                  <a:pt x="34489" y="3827"/>
                </a:cubicBezTo>
                <a:cubicBezTo>
                  <a:pt x="34352" y="3846"/>
                  <a:pt x="34212" y="3835"/>
                  <a:pt x="34080" y="3797"/>
                </a:cubicBezTo>
                <a:cubicBezTo>
                  <a:pt x="33958" y="3759"/>
                  <a:pt x="33951" y="3717"/>
                  <a:pt x="34063" y="3697"/>
                </a:cubicBezTo>
                <a:close/>
                <a:moveTo>
                  <a:pt x="20477" y="5984"/>
                </a:moveTo>
                <a:cubicBezTo>
                  <a:pt x="20701" y="5946"/>
                  <a:pt x="20907" y="5994"/>
                  <a:pt x="20969" y="6100"/>
                </a:cubicBezTo>
                <a:cubicBezTo>
                  <a:pt x="21031" y="6206"/>
                  <a:pt x="20905" y="6334"/>
                  <a:pt x="20654" y="6369"/>
                </a:cubicBezTo>
                <a:cubicBezTo>
                  <a:pt x="20420" y="6409"/>
                  <a:pt x="20214" y="6349"/>
                  <a:pt x="20167" y="6236"/>
                </a:cubicBezTo>
                <a:cubicBezTo>
                  <a:pt x="20121" y="6123"/>
                  <a:pt x="20251" y="6023"/>
                  <a:pt x="20477" y="5984"/>
                </a:cubicBezTo>
                <a:close/>
                <a:moveTo>
                  <a:pt x="2902" y="8977"/>
                </a:moveTo>
                <a:cubicBezTo>
                  <a:pt x="3017" y="8958"/>
                  <a:pt x="3034" y="8994"/>
                  <a:pt x="2944" y="9069"/>
                </a:cubicBezTo>
                <a:cubicBezTo>
                  <a:pt x="2832" y="9157"/>
                  <a:pt x="2701" y="9218"/>
                  <a:pt x="2561" y="9247"/>
                </a:cubicBezTo>
                <a:cubicBezTo>
                  <a:pt x="2428" y="9269"/>
                  <a:pt x="2413" y="9231"/>
                  <a:pt x="2521" y="9147"/>
                </a:cubicBezTo>
                <a:cubicBezTo>
                  <a:pt x="2633" y="9061"/>
                  <a:pt x="2764" y="9003"/>
                  <a:pt x="2902" y="8977"/>
                </a:cubicBezTo>
                <a:close/>
                <a:moveTo>
                  <a:pt x="1642" y="9158"/>
                </a:moveTo>
                <a:cubicBezTo>
                  <a:pt x="1712" y="9152"/>
                  <a:pt x="1712" y="9197"/>
                  <a:pt x="1640" y="9249"/>
                </a:cubicBezTo>
                <a:cubicBezTo>
                  <a:pt x="1534" y="9320"/>
                  <a:pt x="1416" y="9370"/>
                  <a:pt x="1291" y="9399"/>
                </a:cubicBezTo>
                <a:cubicBezTo>
                  <a:pt x="1207" y="9414"/>
                  <a:pt x="1209" y="9358"/>
                  <a:pt x="1297" y="9299"/>
                </a:cubicBezTo>
                <a:cubicBezTo>
                  <a:pt x="1402" y="9232"/>
                  <a:pt x="1519" y="9184"/>
                  <a:pt x="1642" y="9158"/>
                </a:cubicBezTo>
                <a:close/>
                <a:moveTo>
                  <a:pt x="19078" y="6172"/>
                </a:moveTo>
                <a:cubicBezTo>
                  <a:pt x="19310" y="6133"/>
                  <a:pt x="19508" y="6182"/>
                  <a:pt x="19544" y="6301"/>
                </a:cubicBezTo>
                <a:cubicBezTo>
                  <a:pt x="19582" y="6421"/>
                  <a:pt x="19438" y="6527"/>
                  <a:pt x="19204" y="6567"/>
                </a:cubicBezTo>
                <a:cubicBezTo>
                  <a:pt x="18969" y="6606"/>
                  <a:pt x="18761" y="6548"/>
                  <a:pt x="18734" y="6428"/>
                </a:cubicBezTo>
                <a:cubicBezTo>
                  <a:pt x="18708" y="6307"/>
                  <a:pt x="18855" y="6210"/>
                  <a:pt x="19078" y="6172"/>
                </a:cubicBezTo>
                <a:close/>
                <a:moveTo>
                  <a:pt x="32568" y="3859"/>
                </a:moveTo>
                <a:cubicBezTo>
                  <a:pt x="32719" y="3844"/>
                  <a:pt x="32871" y="3860"/>
                  <a:pt x="33015" y="3904"/>
                </a:cubicBezTo>
                <a:cubicBezTo>
                  <a:pt x="33145" y="3949"/>
                  <a:pt x="33136" y="4007"/>
                  <a:pt x="32998" y="4025"/>
                </a:cubicBezTo>
                <a:cubicBezTo>
                  <a:pt x="32837" y="4044"/>
                  <a:pt x="32673" y="4028"/>
                  <a:pt x="32519" y="3978"/>
                </a:cubicBezTo>
                <a:cubicBezTo>
                  <a:pt x="32405" y="3931"/>
                  <a:pt x="32429" y="3876"/>
                  <a:pt x="32568" y="3859"/>
                </a:cubicBezTo>
                <a:close/>
                <a:moveTo>
                  <a:pt x="347" y="9325"/>
                </a:moveTo>
                <a:cubicBezTo>
                  <a:pt x="422" y="9313"/>
                  <a:pt x="433" y="9340"/>
                  <a:pt x="362" y="9388"/>
                </a:cubicBezTo>
                <a:cubicBezTo>
                  <a:pt x="273" y="9449"/>
                  <a:pt x="173" y="9491"/>
                  <a:pt x="68" y="9514"/>
                </a:cubicBezTo>
                <a:cubicBezTo>
                  <a:pt x="0" y="9525"/>
                  <a:pt x="5" y="9489"/>
                  <a:pt x="79" y="9439"/>
                </a:cubicBezTo>
                <a:cubicBezTo>
                  <a:pt x="161" y="9386"/>
                  <a:pt x="252" y="9348"/>
                  <a:pt x="347" y="9325"/>
                </a:cubicBezTo>
                <a:close/>
                <a:moveTo>
                  <a:pt x="17748" y="6322"/>
                </a:moveTo>
                <a:cubicBezTo>
                  <a:pt x="17965" y="6285"/>
                  <a:pt x="18167" y="6348"/>
                  <a:pt x="18185" y="6456"/>
                </a:cubicBezTo>
                <a:cubicBezTo>
                  <a:pt x="18204" y="6564"/>
                  <a:pt x="18023" y="6698"/>
                  <a:pt x="17797" y="6734"/>
                </a:cubicBezTo>
                <a:cubicBezTo>
                  <a:pt x="17571" y="6770"/>
                  <a:pt x="17367" y="6703"/>
                  <a:pt x="17358" y="6591"/>
                </a:cubicBezTo>
                <a:cubicBezTo>
                  <a:pt x="17349" y="6479"/>
                  <a:pt x="17533" y="6357"/>
                  <a:pt x="17748" y="6322"/>
                </a:cubicBezTo>
                <a:close/>
                <a:moveTo>
                  <a:pt x="31056" y="4052"/>
                </a:moveTo>
                <a:cubicBezTo>
                  <a:pt x="31228" y="4031"/>
                  <a:pt x="31402" y="4046"/>
                  <a:pt x="31567" y="4098"/>
                </a:cubicBezTo>
                <a:cubicBezTo>
                  <a:pt x="31695" y="4147"/>
                  <a:pt x="31683" y="4220"/>
                  <a:pt x="31541" y="4243"/>
                </a:cubicBezTo>
                <a:cubicBezTo>
                  <a:pt x="31374" y="4262"/>
                  <a:pt x="31205" y="4246"/>
                  <a:pt x="31044" y="4197"/>
                </a:cubicBezTo>
                <a:cubicBezTo>
                  <a:pt x="30917" y="4151"/>
                  <a:pt x="30925" y="4078"/>
                  <a:pt x="31056" y="4052"/>
                </a:cubicBezTo>
                <a:close/>
                <a:moveTo>
                  <a:pt x="16435" y="6500"/>
                </a:moveTo>
                <a:cubicBezTo>
                  <a:pt x="16644" y="6467"/>
                  <a:pt x="16836" y="6530"/>
                  <a:pt x="16834" y="6637"/>
                </a:cubicBezTo>
                <a:cubicBezTo>
                  <a:pt x="16832" y="6744"/>
                  <a:pt x="16639" y="6883"/>
                  <a:pt x="16415" y="6918"/>
                </a:cubicBezTo>
                <a:cubicBezTo>
                  <a:pt x="16189" y="6957"/>
                  <a:pt x="16005" y="6885"/>
                  <a:pt x="16017" y="6771"/>
                </a:cubicBezTo>
                <a:cubicBezTo>
                  <a:pt x="16029" y="6657"/>
                  <a:pt x="16225" y="6533"/>
                  <a:pt x="16435" y="6500"/>
                </a:cubicBezTo>
                <a:close/>
                <a:moveTo>
                  <a:pt x="29624" y="4216"/>
                </a:moveTo>
                <a:cubicBezTo>
                  <a:pt x="29800" y="4188"/>
                  <a:pt x="29981" y="4208"/>
                  <a:pt x="30148" y="4273"/>
                </a:cubicBezTo>
                <a:cubicBezTo>
                  <a:pt x="30285" y="4335"/>
                  <a:pt x="30256" y="4403"/>
                  <a:pt x="30076" y="4431"/>
                </a:cubicBezTo>
                <a:cubicBezTo>
                  <a:pt x="29897" y="4458"/>
                  <a:pt x="29714" y="4435"/>
                  <a:pt x="29548" y="4364"/>
                </a:cubicBezTo>
                <a:cubicBezTo>
                  <a:pt x="29432" y="4301"/>
                  <a:pt x="29465" y="4243"/>
                  <a:pt x="29624" y="4216"/>
                </a:cubicBezTo>
                <a:close/>
                <a:moveTo>
                  <a:pt x="15129" y="6655"/>
                </a:moveTo>
                <a:cubicBezTo>
                  <a:pt x="15342" y="6619"/>
                  <a:pt x="15514" y="6672"/>
                  <a:pt x="15505" y="6786"/>
                </a:cubicBezTo>
                <a:cubicBezTo>
                  <a:pt x="15495" y="6898"/>
                  <a:pt x="15292" y="7032"/>
                  <a:pt x="15068" y="7072"/>
                </a:cubicBezTo>
                <a:cubicBezTo>
                  <a:pt x="14844" y="7113"/>
                  <a:pt x="14672" y="7045"/>
                  <a:pt x="14693" y="6930"/>
                </a:cubicBezTo>
                <a:cubicBezTo>
                  <a:pt x="14714" y="6815"/>
                  <a:pt x="14917" y="6691"/>
                  <a:pt x="15129" y="6655"/>
                </a:cubicBezTo>
                <a:close/>
                <a:moveTo>
                  <a:pt x="28255" y="4386"/>
                </a:moveTo>
                <a:cubicBezTo>
                  <a:pt x="28435" y="4361"/>
                  <a:pt x="28703" y="4399"/>
                  <a:pt x="28808" y="4466"/>
                </a:cubicBezTo>
                <a:cubicBezTo>
                  <a:pt x="28913" y="4533"/>
                  <a:pt x="28851" y="4614"/>
                  <a:pt x="28678" y="4637"/>
                </a:cubicBezTo>
                <a:cubicBezTo>
                  <a:pt x="28492" y="4663"/>
                  <a:pt x="28218" y="4622"/>
                  <a:pt x="28118" y="4554"/>
                </a:cubicBezTo>
                <a:cubicBezTo>
                  <a:pt x="28019" y="4485"/>
                  <a:pt x="28086" y="4410"/>
                  <a:pt x="28255" y="4386"/>
                </a:cubicBezTo>
                <a:close/>
                <a:moveTo>
                  <a:pt x="13863" y="6832"/>
                </a:moveTo>
                <a:cubicBezTo>
                  <a:pt x="14078" y="6795"/>
                  <a:pt x="14211" y="6855"/>
                  <a:pt x="14178" y="6969"/>
                </a:cubicBezTo>
                <a:cubicBezTo>
                  <a:pt x="14146" y="7082"/>
                  <a:pt x="13942" y="7210"/>
                  <a:pt x="13704" y="7246"/>
                </a:cubicBezTo>
                <a:cubicBezTo>
                  <a:pt x="13483" y="7284"/>
                  <a:pt x="13358" y="7213"/>
                  <a:pt x="13407" y="7091"/>
                </a:cubicBezTo>
                <a:cubicBezTo>
                  <a:pt x="13456" y="6969"/>
                  <a:pt x="13642" y="6867"/>
                  <a:pt x="13863" y="6832"/>
                </a:cubicBezTo>
                <a:close/>
                <a:moveTo>
                  <a:pt x="12567" y="7010"/>
                </a:moveTo>
                <a:cubicBezTo>
                  <a:pt x="12770" y="6973"/>
                  <a:pt x="12914" y="7025"/>
                  <a:pt x="12872" y="7138"/>
                </a:cubicBezTo>
                <a:cubicBezTo>
                  <a:pt x="12826" y="7256"/>
                  <a:pt x="12622" y="7377"/>
                  <a:pt x="12399" y="7416"/>
                </a:cubicBezTo>
                <a:cubicBezTo>
                  <a:pt x="12176" y="7455"/>
                  <a:pt x="12053" y="7392"/>
                  <a:pt x="12113" y="7270"/>
                </a:cubicBezTo>
                <a:cubicBezTo>
                  <a:pt x="12174" y="7148"/>
                  <a:pt x="12363" y="7048"/>
                  <a:pt x="12567" y="7010"/>
                </a:cubicBezTo>
                <a:close/>
                <a:moveTo>
                  <a:pt x="26875" y="4571"/>
                </a:moveTo>
                <a:cubicBezTo>
                  <a:pt x="27059" y="4536"/>
                  <a:pt x="27250" y="4559"/>
                  <a:pt x="27419" y="4639"/>
                </a:cubicBezTo>
                <a:cubicBezTo>
                  <a:pt x="27551" y="4716"/>
                  <a:pt x="27504" y="4795"/>
                  <a:pt x="27305" y="4829"/>
                </a:cubicBezTo>
                <a:cubicBezTo>
                  <a:pt x="27118" y="4867"/>
                  <a:pt x="26923" y="4842"/>
                  <a:pt x="26752" y="4758"/>
                </a:cubicBezTo>
                <a:cubicBezTo>
                  <a:pt x="26632" y="4682"/>
                  <a:pt x="26683" y="4604"/>
                  <a:pt x="26875" y="4571"/>
                </a:cubicBezTo>
                <a:close/>
                <a:moveTo>
                  <a:pt x="11298" y="7164"/>
                </a:moveTo>
                <a:cubicBezTo>
                  <a:pt x="11494" y="7132"/>
                  <a:pt x="11607" y="7194"/>
                  <a:pt x="11545" y="7301"/>
                </a:cubicBezTo>
                <a:cubicBezTo>
                  <a:pt x="11483" y="7409"/>
                  <a:pt x="11254" y="7537"/>
                  <a:pt x="11051" y="7570"/>
                </a:cubicBezTo>
                <a:cubicBezTo>
                  <a:pt x="10848" y="7604"/>
                  <a:pt x="10737" y="7536"/>
                  <a:pt x="10810" y="7423"/>
                </a:cubicBezTo>
                <a:cubicBezTo>
                  <a:pt x="10880" y="7313"/>
                  <a:pt x="11102" y="7195"/>
                  <a:pt x="11298" y="7164"/>
                </a:cubicBezTo>
                <a:close/>
                <a:moveTo>
                  <a:pt x="25490" y="4724"/>
                </a:moveTo>
                <a:cubicBezTo>
                  <a:pt x="25668" y="4689"/>
                  <a:pt x="25945" y="4723"/>
                  <a:pt x="26061" y="4798"/>
                </a:cubicBezTo>
                <a:cubicBezTo>
                  <a:pt x="26178" y="4875"/>
                  <a:pt x="26107" y="4978"/>
                  <a:pt x="25909" y="5013"/>
                </a:cubicBezTo>
                <a:cubicBezTo>
                  <a:pt x="25710" y="5048"/>
                  <a:pt x="25435" y="5006"/>
                  <a:pt x="25333" y="4926"/>
                </a:cubicBezTo>
                <a:cubicBezTo>
                  <a:pt x="25231" y="4847"/>
                  <a:pt x="25312" y="4759"/>
                  <a:pt x="25490" y="4724"/>
                </a:cubicBezTo>
                <a:close/>
                <a:moveTo>
                  <a:pt x="10055" y="7338"/>
                </a:moveTo>
                <a:cubicBezTo>
                  <a:pt x="10237" y="7307"/>
                  <a:pt x="10336" y="7373"/>
                  <a:pt x="10262" y="7475"/>
                </a:cubicBezTo>
                <a:cubicBezTo>
                  <a:pt x="10188" y="7577"/>
                  <a:pt x="9952" y="7703"/>
                  <a:pt x="9762" y="7735"/>
                </a:cubicBezTo>
                <a:cubicBezTo>
                  <a:pt x="9573" y="7767"/>
                  <a:pt x="9480" y="7696"/>
                  <a:pt x="9563" y="7590"/>
                </a:cubicBezTo>
                <a:cubicBezTo>
                  <a:pt x="9646" y="7483"/>
                  <a:pt x="9877" y="7366"/>
                  <a:pt x="10055" y="7338"/>
                </a:cubicBezTo>
                <a:close/>
                <a:moveTo>
                  <a:pt x="24197" y="4896"/>
                </a:moveTo>
                <a:cubicBezTo>
                  <a:pt x="24409" y="4860"/>
                  <a:pt x="24642" y="4903"/>
                  <a:pt x="24740" y="4990"/>
                </a:cubicBezTo>
                <a:cubicBezTo>
                  <a:pt x="24839" y="5077"/>
                  <a:pt x="24744" y="5174"/>
                  <a:pt x="24517" y="5208"/>
                </a:cubicBezTo>
                <a:cubicBezTo>
                  <a:pt x="24304" y="5244"/>
                  <a:pt x="24076" y="5200"/>
                  <a:pt x="23984" y="5111"/>
                </a:cubicBezTo>
                <a:cubicBezTo>
                  <a:pt x="23891" y="5021"/>
                  <a:pt x="23981" y="4932"/>
                  <a:pt x="24197" y="4896"/>
                </a:cubicBezTo>
                <a:close/>
                <a:moveTo>
                  <a:pt x="35697" y="2918"/>
                </a:moveTo>
                <a:cubicBezTo>
                  <a:pt x="35791" y="2909"/>
                  <a:pt x="35886" y="2915"/>
                  <a:pt x="35978" y="2937"/>
                </a:cubicBezTo>
                <a:cubicBezTo>
                  <a:pt x="36056" y="2957"/>
                  <a:pt x="36068" y="2984"/>
                  <a:pt x="35997" y="2996"/>
                </a:cubicBezTo>
                <a:cubicBezTo>
                  <a:pt x="35904" y="3007"/>
                  <a:pt x="35809" y="3002"/>
                  <a:pt x="35717" y="2982"/>
                </a:cubicBezTo>
                <a:cubicBezTo>
                  <a:pt x="35623" y="2960"/>
                  <a:pt x="35614" y="2929"/>
                  <a:pt x="35697" y="2918"/>
                </a:cubicBezTo>
                <a:close/>
                <a:moveTo>
                  <a:pt x="8838" y="7492"/>
                </a:moveTo>
                <a:cubicBezTo>
                  <a:pt x="9027" y="7460"/>
                  <a:pt x="9099" y="7517"/>
                  <a:pt x="9007" y="7623"/>
                </a:cubicBezTo>
                <a:cubicBezTo>
                  <a:pt x="8872" y="7755"/>
                  <a:pt x="8698" y="7840"/>
                  <a:pt x="8511" y="7866"/>
                </a:cubicBezTo>
                <a:cubicBezTo>
                  <a:pt x="8321" y="7898"/>
                  <a:pt x="8261" y="7831"/>
                  <a:pt x="8367" y="7718"/>
                </a:cubicBezTo>
                <a:cubicBezTo>
                  <a:pt x="8499" y="7598"/>
                  <a:pt x="8662" y="7519"/>
                  <a:pt x="8838" y="7492"/>
                </a:cubicBezTo>
                <a:close/>
                <a:moveTo>
                  <a:pt x="7632" y="7660"/>
                </a:moveTo>
                <a:cubicBezTo>
                  <a:pt x="7786" y="7637"/>
                  <a:pt x="7848" y="7697"/>
                  <a:pt x="7763" y="7787"/>
                </a:cubicBezTo>
                <a:cubicBezTo>
                  <a:pt x="7621" y="7910"/>
                  <a:pt x="7447" y="7993"/>
                  <a:pt x="7261" y="8027"/>
                </a:cubicBezTo>
                <a:cubicBezTo>
                  <a:pt x="7100" y="8050"/>
                  <a:pt x="7045" y="7981"/>
                  <a:pt x="7138" y="7892"/>
                </a:cubicBezTo>
                <a:cubicBezTo>
                  <a:pt x="7280" y="7773"/>
                  <a:pt x="7450" y="7693"/>
                  <a:pt x="7632" y="7660"/>
                </a:cubicBezTo>
                <a:close/>
                <a:moveTo>
                  <a:pt x="22817" y="5057"/>
                </a:moveTo>
                <a:cubicBezTo>
                  <a:pt x="23021" y="5020"/>
                  <a:pt x="23274" y="5063"/>
                  <a:pt x="23362" y="5148"/>
                </a:cubicBezTo>
                <a:cubicBezTo>
                  <a:pt x="23453" y="5237"/>
                  <a:pt x="23343" y="5348"/>
                  <a:pt x="23130" y="5386"/>
                </a:cubicBezTo>
                <a:cubicBezTo>
                  <a:pt x="22917" y="5424"/>
                  <a:pt x="22658" y="5377"/>
                  <a:pt x="22577" y="5287"/>
                </a:cubicBezTo>
                <a:cubicBezTo>
                  <a:pt x="22496" y="5197"/>
                  <a:pt x="22613" y="5093"/>
                  <a:pt x="22817" y="5057"/>
                </a:cubicBezTo>
                <a:close/>
                <a:moveTo>
                  <a:pt x="34195" y="3094"/>
                </a:moveTo>
                <a:cubicBezTo>
                  <a:pt x="34313" y="3079"/>
                  <a:pt x="34434" y="3084"/>
                  <a:pt x="34551" y="3110"/>
                </a:cubicBezTo>
                <a:cubicBezTo>
                  <a:pt x="34663" y="3139"/>
                  <a:pt x="34671" y="3180"/>
                  <a:pt x="34566" y="3197"/>
                </a:cubicBezTo>
                <a:cubicBezTo>
                  <a:pt x="34446" y="3210"/>
                  <a:pt x="34325" y="3202"/>
                  <a:pt x="34208" y="3175"/>
                </a:cubicBezTo>
                <a:cubicBezTo>
                  <a:pt x="34101" y="3146"/>
                  <a:pt x="34095" y="3105"/>
                  <a:pt x="34195" y="3094"/>
                </a:cubicBezTo>
                <a:close/>
                <a:moveTo>
                  <a:pt x="6420" y="7817"/>
                </a:moveTo>
                <a:cubicBezTo>
                  <a:pt x="6581" y="7790"/>
                  <a:pt x="6635" y="7834"/>
                  <a:pt x="6539" y="7928"/>
                </a:cubicBezTo>
                <a:cubicBezTo>
                  <a:pt x="6408" y="8040"/>
                  <a:pt x="6249" y="8115"/>
                  <a:pt x="6080" y="8144"/>
                </a:cubicBezTo>
                <a:cubicBezTo>
                  <a:pt x="5914" y="8172"/>
                  <a:pt x="5875" y="8118"/>
                  <a:pt x="5986" y="8019"/>
                </a:cubicBezTo>
                <a:cubicBezTo>
                  <a:pt x="6112" y="7917"/>
                  <a:pt x="6261" y="7848"/>
                  <a:pt x="6420" y="7817"/>
                </a:cubicBezTo>
                <a:close/>
                <a:moveTo>
                  <a:pt x="21546" y="5230"/>
                </a:moveTo>
                <a:cubicBezTo>
                  <a:pt x="21753" y="5195"/>
                  <a:pt x="22000" y="5236"/>
                  <a:pt x="22066" y="5330"/>
                </a:cubicBezTo>
                <a:cubicBezTo>
                  <a:pt x="22136" y="5425"/>
                  <a:pt x="22000" y="5542"/>
                  <a:pt x="21777" y="5576"/>
                </a:cubicBezTo>
                <a:cubicBezTo>
                  <a:pt x="21554" y="5611"/>
                  <a:pt x="21303" y="5554"/>
                  <a:pt x="21253" y="5458"/>
                </a:cubicBezTo>
                <a:cubicBezTo>
                  <a:pt x="21202" y="5361"/>
                  <a:pt x="21338" y="5266"/>
                  <a:pt x="21546" y="5230"/>
                </a:cubicBezTo>
                <a:close/>
                <a:moveTo>
                  <a:pt x="5190" y="7993"/>
                </a:moveTo>
                <a:cubicBezTo>
                  <a:pt x="5318" y="7971"/>
                  <a:pt x="5361" y="8023"/>
                  <a:pt x="5272" y="8101"/>
                </a:cubicBezTo>
                <a:cubicBezTo>
                  <a:pt x="5142" y="8198"/>
                  <a:pt x="4992" y="8267"/>
                  <a:pt x="4833" y="8303"/>
                </a:cubicBezTo>
                <a:cubicBezTo>
                  <a:pt x="4697" y="8327"/>
                  <a:pt x="4653" y="8278"/>
                  <a:pt x="4738" y="8199"/>
                </a:cubicBezTo>
                <a:cubicBezTo>
                  <a:pt x="4872" y="8098"/>
                  <a:pt x="5026" y="8028"/>
                  <a:pt x="5190" y="7993"/>
                </a:cubicBezTo>
                <a:close/>
                <a:moveTo>
                  <a:pt x="32817" y="3264"/>
                </a:moveTo>
                <a:cubicBezTo>
                  <a:pt x="32959" y="3248"/>
                  <a:pt x="33103" y="3257"/>
                  <a:pt x="33243" y="3290"/>
                </a:cubicBezTo>
                <a:cubicBezTo>
                  <a:pt x="33354" y="3323"/>
                  <a:pt x="33361" y="3376"/>
                  <a:pt x="33254" y="3395"/>
                </a:cubicBezTo>
                <a:cubicBezTo>
                  <a:pt x="33110" y="3412"/>
                  <a:pt x="32963" y="3403"/>
                  <a:pt x="32822" y="3368"/>
                </a:cubicBezTo>
                <a:cubicBezTo>
                  <a:pt x="32715" y="3335"/>
                  <a:pt x="32713" y="3284"/>
                  <a:pt x="32817" y="3264"/>
                </a:cubicBezTo>
                <a:close/>
                <a:moveTo>
                  <a:pt x="20279" y="5377"/>
                </a:moveTo>
                <a:cubicBezTo>
                  <a:pt x="20502" y="5341"/>
                  <a:pt x="20710" y="5390"/>
                  <a:pt x="20760" y="5484"/>
                </a:cubicBezTo>
                <a:cubicBezTo>
                  <a:pt x="20821" y="5585"/>
                  <a:pt x="20675" y="5701"/>
                  <a:pt x="20440" y="5739"/>
                </a:cubicBezTo>
                <a:cubicBezTo>
                  <a:pt x="20204" y="5776"/>
                  <a:pt x="19996" y="5721"/>
                  <a:pt x="19955" y="5622"/>
                </a:cubicBezTo>
                <a:cubicBezTo>
                  <a:pt x="19914" y="5523"/>
                  <a:pt x="20055" y="5412"/>
                  <a:pt x="20279" y="5377"/>
                </a:cubicBezTo>
                <a:close/>
                <a:moveTo>
                  <a:pt x="4020" y="8145"/>
                </a:moveTo>
                <a:cubicBezTo>
                  <a:pt x="4151" y="8123"/>
                  <a:pt x="4178" y="8159"/>
                  <a:pt x="4086" y="8236"/>
                </a:cubicBezTo>
                <a:cubicBezTo>
                  <a:pt x="3970" y="8324"/>
                  <a:pt x="3836" y="8386"/>
                  <a:pt x="3692" y="8416"/>
                </a:cubicBezTo>
                <a:cubicBezTo>
                  <a:pt x="3544" y="8441"/>
                  <a:pt x="3518" y="8402"/>
                  <a:pt x="3628" y="8317"/>
                </a:cubicBezTo>
                <a:cubicBezTo>
                  <a:pt x="3744" y="8232"/>
                  <a:pt x="3878" y="8173"/>
                  <a:pt x="4020" y="8145"/>
                </a:cubicBezTo>
                <a:close/>
                <a:moveTo>
                  <a:pt x="2819" y="8326"/>
                </a:moveTo>
                <a:cubicBezTo>
                  <a:pt x="2942" y="8301"/>
                  <a:pt x="2965" y="8330"/>
                  <a:pt x="2876" y="8399"/>
                </a:cubicBezTo>
                <a:cubicBezTo>
                  <a:pt x="2771" y="8477"/>
                  <a:pt x="2651" y="8530"/>
                  <a:pt x="2523" y="8555"/>
                </a:cubicBezTo>
                <a:cubicBezTo>
                  <a:pt x="2401" y="8575"/>
                  <a:pt x="2388" y="8543"/>
                  <a:pt x="2489" y="8470"/>
                </a:cubicBezTo>
                <a:cubicBezTo>
                  <a:pt x="2588" y="8400"/>
                  <a:pt x="2700" y="8351"/>
                  <a:pt x="2819" y="8326"/>
                </a:cubicBezTo>
                <a:close/>
                <a:moveTo>
                  <a:pt x="19037" y="5543"/>
                </a:moveTo>
                <a:cubicBezTo>
                  <a:pt x="19267" y="5507"/>
                  <a:pt x="19459" y="5560"/>
                  <a:pt x="19492" y="5663"/>
                </a:cubicBezTo>
                <a:cubicBezTo>
                  <a:pt x="19526" y="5769"/>
                  <a:pt x="19369" y="5880"/>
                  <a:pt x="19128" y="5917"/>
                </a:cubicBezTo>
                <a:cubicBezTo>
                  <a:pt x="18887" y="5955"/>
                  <a:pt x="18694" y="5898"/>
                  <a:pt x="18671" y="5788"/>
                </a:cubicBezTo>
                <a:cubicBezTo>
                  <a:pt x="18648" y="5679"/>
                  <a:pt x="18807" y="5580"/>
                  <a:pt x="19037" y="5543"/>
                </a:cubicBezTo>
                <a:close/>
                <a:moveTo>
                  <a:pt x="31439" y="3423"/>
                </a:moveTo>
                <a:cubicBezTo>
                  <a:pt x="31599" y="3403"/>
                  <a:pt x="31762" y="3417"/>
                  <a:pt x="31917" y="3463"/>
                </a:cubicBezTo>
                <a:cubicBezTo>
                  <a:pt x="32023" y="3502"/>
                  <a:pt x="32010" y="3558"/>
                  <a:pt x="31885" y="3580"/>
                </a:cubicBezTo>
                <a:cubicBezTo>
                  <a:pt x="31723" y="3600"/>
                  <a:pt x="31558" y="3586"/>
                  <a:pt x="31402" y="3539"/>
                </a:cubicBezTo>
                <a:cubicBezTo>
                  <a:pt x="31299" y="3498"/>
                  <a:pt x="31317" y="3444"/>
                  <a:pt x="31439" y="3423"/>
                </a:cubicBezTo>
                <a:close/>
                <a:moveTo>
                  <a:pt x="1693" y="8471"/>
                </a:moveTo>
                <a:cubicBezTo>
                  <a:pt x="1776" y="8451"/>
                  <a:pt x="1793" y="8487"/>
                  <a:pt x="1724" y="8536"/>
                </a:cubicBezTo>
                <a:cubicBezTo>
                  <a:pt x="1627" y="8599"/>
                  <a:pt x="1519" y="8646"/>
                  <a:pt x="1406" y="8673"/>
                </a:cubicBezTo>
                <a:cubicBezTo>
                  <a:pt x="1333" y="8686"/>
                  <a:pt x="1320" y="8652"/>
                  <a:pt x="1379" y="8608"/>
                </a:cubicBezTo>
                <a:cubicBezTo>
                  <a:pt x="1476" y="8545"/>
                  <a:pt x="1582" y="8499"/>
                  <a:pt x="1693" y="8471"/>
                </a:cubicBezTo>
                <a:close/>
                <a:moveTo>
                  <a:pt x="30133" y="3594"/>
                </a:moveTo>
                <a:cubicBezTo>
                  <a:pt x="30293" y="3571"/>
                  <a:pt x="30457" y="3585"/>
                  <a:pt x="30610" y="3636"/>
                </a:cubicBezTo>
                <a:cubicBezTo>
                  <a:pt x="30747" y="3688"/>
                  <a:pt x="30727" y="3748"/>
                  <a:pt x="30561" y="3774"/>
                </a:cubicBezTo>
                <a:cubicBezTo>
                  <a:pt x="30391" y="3800"/>
                  <a:pt x="30216" y="3782"/>
                  <a:pt x="30055" y="3723"/>
                </a:cubicBezTo>
                <a:cubicBezTo>
                  <a:pt x="29949" y="3673"/>
                  <a:pt x="29982" y="3618"/>
                  <a:pt x="30133" y="3594"/>
                </a:cubicBezTo>
                <a:close/>
                <a:moveTo>
                  <a:pt x="17787" y="5696"/>
                </a:moveTo>
                <a:cubicBezTo>
                  <a:pt x="18019" y="5656"/>
                  <a:pt x="18199" y="5704"/>
                  <a:pt x="18224" y="5809"/>
                </a:cubicBezTo>
                <a:cubicBezTo>
                  <a:pt x="18248" y="5918"/>
                  <a:pt x="18095" y="6028"/>
                  <a:pt x="17854" y="6071"/>
                </a:cubicBezTo>
                <a:cubicBezTo>
                  <a:pt x="17612" y="6114"/>
                  <a:pt x="17414" y="6063"/>
                  <a:pt x="17406" y="5946"/>
                </a:cubicBezTo>
                <a:cubicBezTo>
                  <a:pt x="17397" y="5829"/>
                  <a:pt x="17556" y="5735"/>
                  <a:pt x="17787" y="5696"/>
                </a:cubicBezTo>
                <a:close/>
                <a:moveTo>
                  <a:pt x="16579" y="5860"/>
                </a:moveTo>
                <a:cubicBezTo>
                  <a:pt x="16809" y="5823"/>
                  <a:pt x="16972" y="5875"/>
                  <a:pt x="16975" y="5983"/>
                </a:cubicBezTo>
                <a:cubicBezTo>
                  <a:pt x="16979" y="6091"/>
                  <a:pt x="16810" y="6203"/>
                  <a:pt x="16569" y="6244"/>
                </a:cubicBezTo>
                <a:cubicBezTo>
                  <a:pt x="16328" y="6285"/>
                  <a:pt x="16153" y="6232"/>
                  <a:pt x="16163" y="6110"/>
                </a:cubicBezTo>
                <a:cubicBezTo>
                  <a:pt x="16174" y="5988"/>
                  <a:pt x="16349" y="5898"/>
                  <a:pt x="16579" y="5860"/>
                </a:cubicBezTo>
                <a:close/>
                <a:moveTo>
                  <a:pt x="28774" y="3750"/>
                </a:moveTo>
                <a:cubicBezTo>
                  <a:pt x="28952" y="3722"/>
                  <a:pt x="29134" y="3737"/>
                  <a:pt x="29305" y="3794"/>
                </a:cubicBezTo>
                <a:cubicBezTo>
                  <a:pt x="29436" y="3848"/>
                  <a:pt x="29405" y="3923"/>
                  <a:pt x="29241" y="3952"/>
                </a:cubicBezTo>
                <a:cubicBezTo>
                  <a:pt x="29060" y="3980"/>
                  <a:pt x="28875" y="3961"/>
                  <a:pt x="28703" y="3899"/>
                </a:cubicBezTo>
                <a:cubicBezTo>
                  <a:pt x="28594" y="3846"/>
                  <a:pt x="28626" y="3775"/>
                  <a:pt x="28774" y="3750"/>
                </a:cubicBezTo>
                <a:close/>
                <a:moveTo>
                  <a:pt x="15319" y="6019"/>
                </a:moveTo>
                <a:cubicBezTo>
                  <a:pt x="15543" y="5980"/>
                  <a:pt x="15707" y="6027"/>
                  <a:pt x="15698" y="6134"/>
                </a:cubicBezTo>
                <a:cubicBezTo>
                  <a:pt x="15688" y="6244"/>
                  <a:pt x="15506" y="6360"/>
                  <a:pt x="15271" y="6401"/>
                </a:cubicBezTo>
                <a:cubicBezTo>
                  <a:pt x="15036" y="6443"/>
                  <a:pt x="14873" y="6386"/>
                  <a:pt x="14894" y="6277"/>
                </a:cubicBezTo>
                <a:cubicBezTo>
                  <a:pt x="14915" y="6167"/>
                  <a:pt x="15096" y="6058"/>
                  <a:pt x="15319" y="6019"/>
                </a:cubicBezTo>
                <a:close/>
                <a:moveTo>
                  <a:pt x="27521" y="3916"/>
                </a:moveTo>
                <a:cubicBezTo>
                  <a:pt x="27696" y="3885"/>
                  <a:pt x="27877" y="3904"/>
                  <a:pt x="28043" y="3970"/>
                </a:cubicBezTo>
                <a:cubicBezTo>
                  <a:pt x="28175" y="4038"/>
                  <a:pt x="28133" y="4108"/>
                  <a:pt x="27934" y="4142"/>
                </a:cubicBezTo>
                <a:cubicBezTo>
                  <a:pt x="27756" y="4174"/>
                  <a:pt x="27574" y="4154"/>
                  <a:pt x="27408" y="4082"/>
                </a:cubicBezTo>
                <a:cubicBezTo>
                  <a:pt x="27282" y="4016"/>
                  <a:pt x="27330" y="3948"/>
                  <a:pt x="27521" y="3916"/>
                </a:cubicBezTo>
                <a:close/>
                <a:moveTo>
                  <a:pt x="14128" y="6184"/>
                </a:moveTo>
                <a:cubicBezTo>
                  <a:pt x="14337" y="6146"/>
                  <a:pt x="14502" y="6198"/>
                  <a:pt x="14474" y="6305"/>
                </a:cubicBezTo>
                <a:cubicBezTo>
                  <a:pt x="14446" y="6413"/>
                  <a:pt x="14248" y="6528"/>
                  <a:pt x="14029" y="6568"/>
                </a:cubicBezTo>
                <a:cubicBezTo>
                  <a:pt x="13798" y="6608"/>
                  <a:pt x="13645" y="6551"/>
                  <a:pt x="13685" y="6439"/>
                </a:cubicBezTo>
                <a:cubicBezTo>
                  <a:pt x="13726" y="6327"/>
                  <a:pt x="13918" y="6223"/>
                  <a:pt x="14128" y="6184"/>
                </a:cubicBezTo>
                <a:close/>
                <a:moveTo>
                  <a:pt x="12967" y="6327"/>
                </a:moveTo>
                <a:cubicBezTo>
                  <a:pt x="13171" y="6291"/>
                  <a:pt x="13311" y="6344"/>
                  <a:pt x="13275" y="6445"/>
                </a:cubicBezTo>
                <a:cubicBezTo>
                  <a:pt x="13235" y="6549"/>
                  <a:pt x="13025" y="6671"/>
                  <a:pt x="12810" y="6710"/>
                </a:cubicBezTo>
                <a:cubicBezTo>
                  <a:pt x="12595" y="6751"/>
                  <a:pt x="12443" y="6690"/>
                  <a:pt x="12498" y="6580"/>
                </a:cubicBezTo>
                <a:cubicBezTo>
                  <a:pt x="12553" y="6469"/>
                  <a:pt x="12763" y="6362"/>
                  <a:pt x="12967" y="6327"/>
                </a:cubicBezTo>
                <a:close/>
                <a:moveTo>
                  <a:pt x="26194" y="4072"/>
                </a:moveTo>
                <a:cubicBezTo>
                  <a:pt x="26394" y="4040"/>
                  <a:pt x="26634" y="4073"/>
                  <a:pt x="26742" y="4145"/>
                </a:cubicBezTo>
                <a:cubicBezTo>
                  <a:pt x="26849" y="4217"/>
                  <a:pt x="26777" y="4293"/>
                  <a:pt x="26580" y="4324"/>
                </a:cubicBezTo>
                <a:cubicBezTo>
                  <a:pt x="26384" y="4357"/>
                  <a:pt x="26146" y="4324"/>
                  <a:pt x="26037" y="4255"/>
                </a:cubicBezTo>
                <a:cubicBezTo>
                  <a:pt x="25928" y="4185"/>
                  <a:pt x="25994" y="4104"/>
                  <a:pt x="26194" y="4072"/>
                </a:cubicBezTo>
                <a:close/>
                <a:moveTo>
                  <a:pt x="11812" y="6486"/>
                </a:moveTo>
                <a:cubicBezTo>
                  <a:pt x="11997" y="6455"/>
                  <a:pt x="12126" y="6519"/>
                  <a:pt x="12072" y="6615"/>
                </a:cubicBezTo>
                <a:cubicBezTo>
                  <a:pt x="12020" y="6714"/>
                  <a:pt x="11785" y="6839"/>
                  <a:pt x="11587" y="6873"/>
                </a:cubicBezTo>
                <a:cubicBezTo>
                  <a:pt x="11389" y="6906"/>
                  <a:pt x="11250" y="6840"/>
                  <a:pt x="11325" y="6735"/>
                </a:cubicBezTo>
                <a:cubicBezTo>
                  <a:pt x="11401" y="6630"/>
                  <a:pt x="11628" y="6517"/>
                  <a:pt x="11812" y="6486"/>
                </a:cubicBezTo>
                <a:close/>
                <a:moveTo>
                  <a:pt x="24947" y="4242"/>
                </a:moveTo>
                <a:cubicBezTo>
                  <a:pt x="25145" y="4208"/>
                  <a:pt x="25382" y="4235"/>
                  <a:pt x="25490" y="4315"/>
                </a:cubicBezTo>
                <a:cubicBezTo>
                  <a:pt x="25598" y="4394"/>
                  <a:pt x="25524" y="4470"/>
                  <a:pt x="25317" y="4505"/>
                </a:cubicBezTo>
                <a:cubicBezTo>
                  <a:pt x="25101" y="4542"/>
                  <a:pt x="24866" y="4509"/>
                  <a:pt x="24766" y="4428"/>
                </a:cubicBezTo>
                <a:cubicBezTo>
                  <a:pt x="24665" y="4348"/>
                  <a:pt x="24749" y="4275"/>
                  <a:pt x="24947" y="4242"/>
                </a:cubicBezTo>
                <a:close/>
                <a:moveTo>
                  <a:pt x="10666" y="6642"/>
                </a:moveTo>
                <a:cubicBezTo>
                  <a:pt x="10863" y="6610"/>
                  <a:pt x="10955" y="6654"/>
                  <a:pt x="10888" y="6756"/>
                </a:cubicBezTo>
                <a:cubicBezTo>
                  <a:pt x="10823" y="6860"/>
                  <a:pt x="10620" y="6968"/>
                  <a:pt x="10413" y="7003"/>
                </a:cubicBezTo>
                <a:cubicBezTo>
                  <a:pt x="10206" y="7038"/>
                  <a:pt x="10103" y="6985"/>
                  <a:pt x="10189" y="6875"/>
                </a:cubicBezTo>
                <a:cubicBezTo>
                  <a:pt x="10276" y="6765"/>
                  <a:pt x="10468" y="6675"/>
                  <a:pt x="10666" y="6642"/>
                </a:cubicBezTo>
                <a:close/>
                <a:moveTo>
                  <a:pt x="9476" y="6809"/>
                </a:moveTo>
                <a:cubicBezTo>
                  <a:pt x="9659" y="6778"/>
                  <a:pt x="9747" y="6831"/>
                  <a:pt x="9669" y="6927"/>
                </a:cubicBezTo>
                <a:cubicBezTo>
                  <a:pt x="9591" y="7023"/>
                  <a:pt x="9368" y="7134"/>
                  <a:pt x="9180" y="7165"/>
                </a:cubicBezTo>
                <a:cubicBezTo>
                  <a:pt x="8993" y="7196"/>
                  <a:pt x="8910" y="7138"/>
                  <a:pt x="8993" y="7040"/>
                </a:cubicBezTo>
                <a:cubicBezTo>
                  <a:pt x="9129" y="6918"/>
                  <a:pt x="9296" y="6838"/>
                  <a:pt x="9476" y="6809"/>
                </a:cubicBezTo>
                <a:close/>
                <a:moveTo>
                  <a:pt x="23715" y="4382"/>
                </a:moveTo>
                <a:cubicBezTo>
                  <a:pt x="23916" y="4348"/>
                  <a:pt x="24166" y="4388"/>
                  <a:pt x="24253" y="4465"/>
                </a:cubicBezTo>
                <a:cubicBezTo>
                  <a:pt x="24342" y="4543"/>
                  <a:pt x="24240" y="4642"/>
                  <a:pt x="24028" y="4675"/>
                </a:cubicBezTo>
                <a:cubicBezTo>
                  <a:pt x="23816" y="4707"/>
                  <a:pt x="23563" y="4671"/>
                  <a:pt x="23484" y="4587"/>
                </a:cubicBezTo>
                <a:cubicBezTo>
                  <a:pt x="23404" y="4503"/>
                  <a:pt x="23513" y="4416"/>
                  <a:pt x="23715" y="4382"/>
                </a:cubicBezTo>
                <a:close/>
                <a:moveTo>
                  <a:pt x="34356" y="2558"/>
                </a:moveTo>
                <a:cubicBezTo>
                  <a:pt x="34465" y="2546"/>
                  <a:pt x="34576" y="2553"/>
                  <a:pt x="34683" y="2578"/>
                </a:cubicBezTo>
                <a:cubicBezTo>
                  <a:pt x="34756" y="2597"/>
                  <a:pt x="34753" y="2629"/>
                  <a:pt x="34677" y="2641"/>
                </a:cubicBezTo>
                <a:cubicBezTo>
                  <a:pt x="34574" y="2650"/>
                  <a:pt x="34469" y="2644"/>
                  <a:pt x="34367" y="2622"/>
                </a:cubicBezTo>
                <a:cubicBezTo>
                  <a:pt x="34291" y="2603"/>
                  <a:pt x="34285" y="2571"/>
                  <a:pt x="34356" y="2558"/>
                </a:cubicBezTo>
                <a:close/>
                <a:moveTo>
                  <a:pt x="22497" y="4553"/>
                </a:moveTo>
                <a:cubicBezTo>
                  <a:pt x="22712" y="4515"/>
                  <a:pt x="22939" y="4544"/>
                  <a:pt x="23027" y="4627"/>
                </a:cubicBezTo>
                <a:cubicBezTo>
                  <a:pt x="23115" y="4714"/>
                  <a:pt x="23019" y="4813"/>
                  <a:pt x="22794" y="4852"/>
                </a:cubicBezTo>
                <a:cubicBezTo>
                  <a:pt x="22568" y="4890"/>
                  <a:pt x="22336" y="4855"/>
                  <a:pt x="22256" y="4768"/>
                </a:cubicBezTo>
                <a:cubicBezTo>
                  <a:pt x="22177" y="4680"/>
                  <a:pt x="22282" y="4590"/>
                  <a:pt x="22497" y="4553"/>
                </a:cubicBezTo>
                <a:close/>
                <a:moveTo>
                  <a:pt x="8371" y="6954"/>
                </a:moveTo>
                <a:cubicBezTo>
                  <a:pt x="8539" y="6928"/>
                  <a:pt x="8599" y="6972"/>
                  <a:pt x="8517" y="7066"/>
                </a:cubicBezTo>
                <a:cubicBezTo>
                  <a:pt x="8388" y="7182"/>
                  <a:pt x="8229" y="7258"/>
                  <a:pt x="8057" y="7284"/>
                </a:cubicBezTo>
                <a:cubicBezTo>
                  <a:pt x="7864" y="7317"/>
                  <a:pt x="7800" y="7271"/>
                  <a:pt x="7899" y="7170"/>
                </a:cubicBezTo>
                <a:cubicBezTo>
                  <a:pt x="8032" y="7054"/>
                  <a:pt x="8196" y="6979"/>
                  <a:pt x="8371" y="6954"/>
                </a:cubicBezTo>
                <a:close/>
                <a:moveTo>
                  <a:pt x="33065" y="2724"/>
                </a:moveTo>
                <a:cubicBezTo>
                  <a:pt x="33197" y="2707"/>
                  <a:pt x="33331" y="2714"/>
                  <a:pt x="33460" y="2744"/>
                </a:cubicBezTo>
                <a:cubicBezTo>
                  <a:pt x="33553" y="2773"/>
                  <a:pt x="33546" y="2813"/>
                  <a:pt x="33444" y="2830"/>
                </a:cubicBezTo>
                <a:cubicBezTo>
                  <a:pt x="33318" y="2844"/>
                  <a:pt x="33189" y="2836"/>
                  <a:pt x="33065" y="2807"/>
                </a:cubicBezTo>
                <a:cubicBezTo>
                  <a:pt x="32971" y="2780"/>
                  <a:pt x="32971" y="2740"/>
                  <a:pt x="33065" y="2724"/>
                </a:cubicBezTo>
                <a:close/>
                <a:moveTo>
                  <a:pt x="7230" y="7118"/>
                </a:moveTo>
                <a:cubicBezTo>
                  <a:pt x="7386" y="7091"/>
                  <a:pt x="7450" y="7137"/>
                  <a:pt x="7365" y="7221"/>
                </a:cubicBezTo>
                <a:cubicBezTo>
                  <a:pt x="7232" y="7330"/>
                  <a:pt x="7074" y="7403"/>
                  <a:pt x="6905" y="7435"/>
                </a:cubicBezTo>
                <a:cubicBezTo>
                  <a:pt x="6743" y="7462"/>
                  <a:pt x="6683" y="7413"/>
                  <a:pt x="6774" y="7326"/>
                </a:cubicBezTo>
                <a:cubicBezTo>
                  <a:pt x="6907" y="7221"/>
                  <a:pt x="7063" y="7149"/>
                  <a:pt x="7230" y="7118"/>
                </a:cubicBezTo>
                <a:close/>
                <a:moveTo>
                  <a:pt x="6124" y="7282"/>
                </a:moveTo>
                <a:cubicBezTo>
                  <a:pt x="6269" y="7258"/>
                  <a:pt x="6304" y="7302"/>
                  <a:pt x="6206" y="7387"/>
                </a:cubicBezTo>
                <a:cubicBezTo>
                  <a:pt x="6080" y="7484"/>
                  <a:pt x="5931" y="7549"/>
                  <a:pt x="5774" y="7576"/>
                </a:cubicBezTo>
                <a:cubicBezTo>
                  <a:pt x="5620" y="7603"/>
                  <a:pt x="5582" y="7560"/>
                  <a:pt x="5680" y="7475"/>
                </a:cubicBezTo>
                <a:cubicBezTo>
                  <a:pt x="5810" y="7375"/>
                  <a:pt x="5962" y="7309"/>
                  <a:pt x="6124" y="7282"/>
                </a:cubicBezTo>
                <a:close/>
                <a:moveTo>
                  <a:pt x="21306" y="4691"/>
                </a:moveTo>
                <a:cubicBezTo>
                  <a:pt x="21514" y="4656"/>
                  <a:pt x="21755" y="4698"/>
                  <a:pt x="21821" y="4779"/>
                </a:cubicBezTo>
                <a:cubicBezTo>
                  <a:pt x="21889" y="4864"/>
                  <a:pt x="21761" y="4973"/>
                  <a:pt x="21542" y="5012"/>
                </a:cubicBezTo>
                <a:cubicBezTo>
                  <a:pt x="21324" y="5051"/>
                  <a:pt x="21060" y="5004"/>
                  <a:pt x="21008" y="4913"/>
                </a:cubicBezTo>
                <a:cubicBezTo>
                  <a:pt x="20956" y="4823"/>
                  <a:pt x="21098" y="4726"/>
                  <a:pt x="21306" y="4691"/>
                </a:cubicBezTo>
                <a:close/>
                <a:moveTo>
                  <a:pt x="31834" y="2889"/>
                </a:moveTo>
                <a:cubicBezTo>
                  <a:pt x="31975" y="2870"/>
                  <a:pt x="32119" y="2882"/>
                  <a:pt x="32255" y="2923"/>
                </a:cubicBezTo>
                <a:cubicBezTo>
                  <a:pt x="32356" y="2960"/>
                  <a:pt x="32336" y="2997"/>
                  <a:pt x="32204" y="3015"/>
                </a:cubicBezTo>
                <a:cubicBezTo>
                  <a:pt x="32061" y="3035"/>
                  <a:pt x="31915" y="3024"/>
                  <a:pt x="31776" y="2982"/>
                </a:cubicBezTo>
                <a:cubicBezTo>
                  <a:pt x="31669" y="2944"/>
                  <a:pt x="31693" y="2905"/>
                  <a:pt x="31834" y="2889"/>
                </a:cubicBezTo>
                <a:close/>
                <a:moveTo>
                  <a:pt x="5033" y="7422"/>
                </a:moveTo>
                <a:cubicBezTo>
                  <a:pt x="5160" y="7401"/>
                  <a:pt x="5194" y="7450"/>
                  <a:pt x="5099" y="7521"/>
                </a:cubicBezTo>
                <a:cubicBezTo>
                  <a:pt x="4975" y="7605"/>
                  <a:pt x="4836" y="7665"/>
                  <a:pt x="4689" y="7696"/>
                </a:cubicBezTo>
                <a:cubicBezTo>
                  <a:pt x="4558" y="7718"/>
                  <a:pt x="4529" y="7666"/>
                  <a:pt x="4628" y="7593"/>
                </a:cubicBezTo>
                <a:cubicBezTo>
                  <a:pt x="4751" y="7511"/>
                  <a:pt x="4888" y="7453"/>
                  <a:pt x="5033" y="7422"/>
                </a:cubicBezTo>
                <a:close/>
                <a:moveTo>
                  <a:pt x="20121" y="4852"/>
                </a:moveTo>
                <a:cubicBezTo>
                  <a:pt x="20329" y="4814"/>
                  <a:pt x="20574" y="4856"/>
                  <a:pt x="20630" y="4943"/>
                </a:cubicBezTo>
                <a:cubicBezTo>
                  <a:pt x="20683" y="5033"/>
                  <a:pt x="20538" y="5153"/>
                  <a:pt x="20308" y="5188"/>
                </a:cubicBezTo>
                <a:cubicBezTo>
                  <a:pt x="20077" y="5222"/>
                  <a:pt x="19841" y="5174"/>
                  <a:pt x="19803" y="5082"/>
                </a:cubicBezTo>
                <a:cubicBezTo>
                  <a:pt x="19765" y="4990"/>
                  <a:pt x="19913" y="4890"/>
                  <a:pt x="20121" y="4852"/>
                </a:cubicBezTo>
                <a:close/>
                <a:moveTo>
                  <a:pt x="3933" y="7588"/>
                </a:moveTo>
                <a:cubicBezTo>
                  <a:pt x="4047" y="7569"/>
                  <a:pt x="4064" y="7606"/>
                  <a:pt x="3971" y="7675"/>
                </a:cubicBezTo>
                <a:cubicBezTo>
                  <a:pt x="3861" y="7751"/>
                  <a:pt x="3735" y="7803"/>
                  <a:pt x="3603" y="7829"/>
                </a:cubicBezTo>
                <a:cubicBezTo>
                  <a:pt x="3480" y="7849"/>
                  <a:pt x="3459" y="7816"/>
                  <a:pt x="3550" y="7747"/>
                </a:cubicBezTo>
                <a:cubicBezTo>
                  <a:pt x="3665" y="7667"/>
                  <a:pt x="3795" y="7613"/>
                  <a:pt x="3933" y="7588"/>
                </a:cubicBezTo>
                <a:close/>
                <a:moveTo>
                  <a:pt x="18940" y="5016"/>
                </a:moveTo>
                <a:cubicBezTo>
                  <a:pt x="19165" y="4981"/>
                  <a:pt x="19370" y="5025"/>
                  <a:pt x="19404" y="5119"/>
                </a:cubicBezTo>
                <a:cubicBezTo>
                  <a:pt x="19438" y="5212"/>
                  <a:pt x="19279" y="5327"/>
                  <a:pt x="19050" y="5366"/>
                </a:cubicBezTo>
                <a:cubicBezTo>
                  <a:pt x="18822" y="5404"/>
                  <a:pt x="18605" y="5359"/>
                  <a:pt x="18575" y="5259"/>
                </a:cubicBezTo>
                <a:cubicBezTo>
                  <a:pt x="18545" y="5160"/>
                  <a:pt x="18716" y="5050"/>
                  <a:pt x="18940" y="5016"/>
                </a:cubicBezTo>
                <a:close/>
                <a:moveTo>
                  <a:pt x="30535" y="3036"/>
                </a:moveTo>
                <a:cubicBezTo>
                  <a:pt x="30688" y="3015"/>
                  <a:pt x="30844" y="3026"/>
                  <a:pt x="30991" y="3071"/>
                </a:cubicBezTo>
                <a:cubicBezTo>
                  <a:pt x="31112" y="3112"/>
                  <a:pt x="31096" y="3162"/>
                  <a:pt x="30955" y="3186"/>
                </a:cubicBezTo>
                <a:cubicBezTo>
                  <a:pt x="30801" y="3210"/>
                  <a:pt x="30643" y="3200"/>
                  <a:pt x="30494" y="3156"/>
                </a:cubicBezTo>
                <a:cubicBezTo>
                  <a:pt x="30367" y="3113"/>
                  <a:pt x="30387" y="3061"/>
                  <a:pt x="30535" y="3036"/>
                </a:cubicBezTo>
                <a:close/>
                <a:moveTo>
                  <a:pt x="2818" y="7741"/>
                </a:moveTo>
                <a:cubicBezTo>
                  <a:pt x="2914" y="7725"/>
                  <a:pt x="2924" y="7752"/>
                  <a:pt x="2844" y="7809"/>
                </a:cubicBezTo>
                <a:cubicBezTo>
                  <a:pt x="2747" y="7876"/>
                  <a:pt x="2636" y="7921"/>
                  <a:pt x="2520" y="7941"/>
                </a:cubicBezTo>
                <a:cubicBezTo>
                  <a:pt x="2422" y="7958"/>
                  <a:pt x="2413" y="7929"/>
                  <a:pt x="2496" y="7871"/>
                </a:cubicBezTo>
                <a:cubicBezTo>
                  <a:pt x="2593" y="7806"/>
                  <a:pt x="2703" y="7762"/>
                  <a:pt x="2818" y="7741"/>
                </a:cubicBezTo>
                <a:close/>
                <a:moveTo>
                  <a:pt x="1741" y="7898"/>
                </a:moveTo>
                <a:cubicBezTo>
                  <a:pt x="1804" y="7887"/>
                  <a:pt x="1804" y="7923"/>
                  <a:pt x="1738" y="7964"/>
                </a:cubicBezTo>
                <a:cubicBezTo>
                  <a:pt x="1651" y="8014"/>
                  <a:pt x="1558" y="8051"/>
                  <a:pt x="1461" y="8073"/>
                </a:cubicBezTo>
                <a:cubicBezTo>
                  <a:pt x="1392" y="8084"/>
                  <a:pt x="1385" y="8053"/>
                  <a:pt x="1450" y="8011"/>
                </a:cubicBezTo>
                <a:cubicBezTo>
                  <a:pt x="1540" y="7958"/>
                  <a:pt x="1638" y="7919"/>
                  <a:pt x="1741" y="7898"/>
                </a:cubicBezTo>
                <a:close/>
                <a:moveTo>
                  <a:pt x="29288" y="3204"/>
                </a:moveTo>
                <a:cubicBezTo>
                  <a:pt x="29451" y="3184"/>
                  <a:pt x="29616" y="3200"/>
                  <a:pt x="29772" y="3249"/>
                </a:cubicBezTo>
                <a:cubicBezTo>
                  <a:pt x="29884" y="3298"/>
                  <a:pt x="29835" y="3364"/>
                  <a:pt x="29671" y="3384"/>
                </a:cubicBezTo>
                <a:cubicBezTo>
                  <a:pt x="29507" y="3404"/>
                  <a:pt x="29340" y="3388"/>
                  <a:pt x="29182" y="3336"/>
                </a:cubicBezTo>
                <a:cubicBezTo>
                  <a:pt x="29077" y="3287"/>
                  <a:pt x="29130" y="3224"/>
                  <a:pt x="29288" y="3204"/>
                </a:cubicBezTo>
                <a:close/>
                <a:moveTo>
                  <a:pt x="17804" y="5156"/>
                </a:moveTo>
                <a:cubicBezTo>
                  <a:pt x="18034" y="5121"/>
                  <a:pt x="18211" y="5170"/>
                  <a:pt x="18231" y="5262"/>
                </a:cubicBezTo>
                <a:cubicBezTo>
                  <a:pt x="18250" y="5355"/>
                  <a:pt x="18072" y="5477"/>
                  <a:pt x="17835" y="5515"/>
                </a:cubicBezTo>
                <a:cubicBezTo>
                  <a:pt x="17599" y="5556"/>
                  <a:pt x="17402" y="5500"/>
                  <a:pt x="17401" y="5397"/>
                </a:cubicBezTo>
                <a:cubicBezTo>
                  <a:pt x="17400" y="5295"/>
                  <a:pt x="17574" y="5191"/>
                  <a:pt x="17804" y="5156"/>
                </a:cubicBezTo>
                <a:close/>
                <a:moveTo>
                  <a:pt x="16641" y="5320"/>
                </a:moveTo>
                <a:cubicBezTo>
                  <a:pt x="16858" y="5283"/>
                  <a:pt x="17055" y="5324"/>
                  <a:pt x="17064" y="5421"/>
                </a:cubicBezTo>
                <a:cubicBezTo>
                  <a:pt x="17073" y="5522"/>
                  <a:pt x="16892" y="5638"/>
                  <a:pt x="16650" y="5679"/>
                </a:cubicBezTo>
                <a:cubicBezTo>
                  <a:pt x="16409" y="5720"/>
                  <a:pt x="16234" y="5667"/>
                  <a:pt x="16237" y="5562"/>
                </a:cubicBezTo>
                <a:cubicBezTo>
                  <a:pt x="16240" y="5458"/>
                  <a:pt x="16425" y="5357"/>
                  <a:pt x="16641" y="5320"/>
                </a:cubicBezTo>
                <a:close/>
                <a:moveTo>
                  <a:pt x="28041" y="3355"/>
                </a:moveTo>
                <a:cubicBezTo>
                  <a:pt x="28206" y="3326"/>
                  <a:pt x="28377" y="3341"/>
                  <a:pt x="28535" y="3396"/>
                </a:cubicBezTo>
                <a:cubicBezTo>
                  <a:pt x="28668" y="3457"/>
                  <a:pt x="28631" y="3514"/>
                  <a:pt x="28444" y="3544"/>
                </a:cubicBezTo>
                <a:cubicBezTo>
                  <a:pt x="28275" y="3575"/>
                  <a:pt x="28101" y="3560"/>
                  <a:pt x="27940" y="3500"/>
                </a:cubicBezTo>
                <a:cubicBezTo>
                  <a:pt x="27821" y="3444"/>
                  <a:pt x="27860" y="3385"/>
                  <a:pt x="28041" y="3355"/>
                </a:cubicBezTo>
                <a:close/>
                <a:moveTo>
                  <a:pt x="15542" y="5456"/>
                </a:moveTo>
                <a:cubicBezTo>
                  <a:pt x="15763" y="5421"/>
                  <a:pt x="15924" y="5471"/>
                  <a:pt x="15915" y="5566"/>
                </a:cubicBezTo>
                <a:cubicBezTo>
                  <a:pt x="15906" y="5668"/>
                  <a:pt x="15704" y="5786"/>
                  <a:pt x="15469" y="5823"/>
                </a:cubicBezTo>
                <a:cubicBezTo>
                  <a:pt x="15234" y="5860"/>
                  <a:pt x="15078" y="5807"/>
                  <a:pt x="15098" y="5705"/>
                </a:cubicBezTo>
                <a:cubicBezTo>
                  <a:pt x="15118" y="5603"/>
                  <a:pt x="15321" y="5491"/>
                  <a:pt x="15542" y="5456"/>
                </a:cubicBezTo>
                <a:close/>
                <a:moveTo>
                  <a:pt x="26836" y="3514"/>
                </a:moveTo>
                <a:cubicBezTo>
                  <a:pt x="27015" y="3482"/>
                  <a:pt x="27200" y="3498"/>
                  <a:pt x="27371" y="3561"/>
                </a:cubicBezTo>
                <a:cubicBezTo>
                  <a:pt x="27487" y="3619"/>
                  <a:pt x="27442" y="3690"/>
                  <a:pt x="27264" y="3722"/>
                </a:cubicBezTo>
                <a:cubicBezTo>
                  <a:pt x="27082" y="3757"/>
                  <a:pt x="26894" y="3739"/>
                  <a:pt x="26721" y="3672"/>
                </a:cubicBezTo>
                <a:cubicBezTo>
                  <a:pt x="26613" y="3614"/>
                  <a:pt x="26665" y="3546"/>
                  <a:pt x="26836" y="3514"/>
                </a:cubicBezTo>
                <a:close/>
                <a:moveTo>
                  <a:pt x="14415" y="5617"/>
                </a:moveTo>
                <a:cubicBezTo>
                  <a:pt x="14625" y="5581"/>
                  <a:pt x="14792" y="5626"/>
                  <a:pt x="14775" y="5721"/>
                </a:cubicBezTo>
                <a:cubicBezTo>
                  <a:pt x="14759" y="5817"/>
                  <a:pt x="14547" y="5940"/>
                  <a:pt x="14327" y="5980"/>
                </a:cubicBezTo>
                <a:cubicBezTo>
                  <a:pt x="14108" y="6020"/>
                  <a:pt x="13939" y="5963"/>
                  <a:pt x="13968" y="5867"/>
                </a:cubicBezTo>
                <a:cubicBezTo>
                  <a:pt x="13998" y="5771"/>
                  <a:pt x="14204" y="5653"/>
                  <a:pt x="14415" y="5617"/>
                </a:cubicBezTo>
                <a:close/>
                <a:moveTo>
                  <a:pt x="25657" y="3655"/>
                </a:moveTo>
                <a:cubicBezTo>
                  <a:pt x="25839" y="3625"/>
                  <a:pt x="26090" y="3651"/>
                  <a:pt x="26192" y="3712"/>
                </a:cubicBezTo>
                <a:cubicBezTo>
                  <a:pt x="26297" y="3777"/>
                  <a:pt x="26223" y="3857"/>
                  <a:pt x="26034" y="3889"/>
                </a:cubicBezTo>
                <a:cubicBezTo>
                  <a:pt x="25844" y="3920"/>
                  <a:pt x="25586" y="3891"/>
                  <a:pt x="25491" y="3827"/>
                </a:cubicBezTo>
                <a:cubicBezTo>
                  <a:pt x="25396" y="3764"/>
                  <a:pt x="25475" y="3685"/>
                  <a:pt x="25657" y="3655"/>
                </a:cubicBezTo>
                <a:close/>
                <a:moveTo>
                  <a:pt x="13302" y="5758"/>
                </a:moveTo>
                <a:cubicBezTo>
                  <a:pt x="13505" y="5724"/>
                  <a:pt x="13644" y="5778"/>
                  <a:pt x="13609" y="5871"/>
                </a:cubicBezTo>
                <a:cubicBezTo>
                  <a:pt x="13571" y="5968"/>
                  <a:pt x="13340" y="6092"/>
                  <a:pt x="13126" y="6126"/>
                </a:cubicBezTo>
                <a:cubicBezTo>
                  <a:pt x="12912" y="6159"/>
                  <a:pt x="12778" y="6102"/>
                  <a:pt x="12824" y="6005"/>
                </a:cubicBezTo>
                <a:cubicBezTo>
                  <a:pt x="12869" y="5909"/>
                  <a:pt x="13099" y="5793"/>
                  <a:pt x="13302" y="5758"/>
                </a:cubicBezTo>
                <a:close/>
                <a:moveTo>
                  <a:pt x="12203" y="5922"/>
                </a:moveTo>
                <a:cubicBezTo>
                  <a:pt x="12411" y="5886"/>
                  <a:pt x="12527" y="5929"/>
                  <a:pt x="12477" y="6027"/>
                </a:cubicBezTo>
                <a:cubicBezTo>
                  <a:pt x="12427" y="6125"/>
                  <a:pt x="12222" y="6236"/>
                  <a:pt x="11996" y="6275"/>
                </a:cubicBezTo>
                <a:cubicBezTo>
                  <a:pt x="11771" y="6313"/>
                  <a:pt x="11674" y="6259"/>
                  <a:pt x="11738" y="6153"/>
                </a:cubicBezTo>
                <a:cubicBezTo>
                  <a:pt x="11802" y="6047"/>
                  <a:pt x="11994" y="5957"/>
                  <a:pt x="12203" y="5922"/>
                </a:cubicBezTo>
                <a:close/>
                <a:moveTo>
                  <a:pt x="34557" y="2102"/>
                </a:moveTo>
                <a:cubicBezTo>
                  <a:pt x="34641" y="2091"/>
                  <a:pt x="34726" y="2094"/>
                  <a:pt x="34808" y="2112"/>
                </a:cubicBezTo>
                <a:cubicBezTo>
                  <a:pt x="34877" y="2130"/>
                  <a:pt x="34880" y="2145"/>
                  <a:pt x="34816" y="2158"/>
                </a:cubicBezTo>
                <a:cubicBezTo>
                  <a:pt x="34731" y="2171"/>
                  <a:pt x="34645" y="2168"/>
                  <a:pt x="34561" y="2151"/>
                </a:cubicBezTo>
                <a:cubicBezTo>
                  <a:pt x="34486" y="2131"/>
                  <a:pt x="34484" y="2114"/>
                  <a:pt x="34557" y="2102"/>
                </a:cubicBezTo>
                <a:close/>
                <a:moveTo>
                  <a:pt x="24512" y="3811"/>
                </a:moveTo>
                <a:cubicBezTo>
                  <a:pt x="24713" y="3779"/>
                  <a:pt x="24938" y="3807"/>
                  <a:pt x="25035" y="3873"/>
                </a:cubicBezTo>
                <a:cubicBezTo>
                  <a:pt x="25138" y="3942"/>
                  <a:pt x="25052" y="4030"/>
                  <a:pt x="24842" y="4063"/>
                </a:cubicBezTo>
                <a:cubicBezTo>
                  <a:pt x="24632" y="4096"/>
                  <a:pt x="24403" y="4064"/>
                  <a:pt x="24312" y="3996"/>
                </a:cubicBezTo>
                <a:cubicBezTo>
                  <a:pt x="24221" y="3928"/>
                  <a:pt x="24311" y="3843"/>
                  <a:pt x="24512" y="3811"/>
                </a:cubicBezTo>
                <a:close/>
                <a:moveTo>
                  <a:pt x="11133" y="6058"/>
                </a:moveTo>
                <a:cubicBezTo>
                  <a:pt x="11323" y="6025"/>
                  <a:pt x="11437" y="6070"/>
                  <a:pt x="11382" y="6161"/>
                </a:cubicBezTo>
                <a:cubicBezTo>
                  <a:pt x="11327" y="6253"/>
                  <a:pt x="11114" y="6362"/>
                  <a:pt x="10914" y="6400"/>
                </a:cubicBezTo>
                <a:cubicBezTo>
                  <a:pt x="10714" y="6437"/>
                  <a:pt x="10590" y="6386"/>
                  <a:pt x="10662" y="6287"/>
                </a:cubicBezTo>
                <a:cubicBezTo>
                  <a:pt x="10735" y="6189"/>
                  <a:pt x="10943" y="6091"/>
                  <a:pt x="11133" y="6058"/>
                </a:cubicBezTo>
                <a:close/>
                <a:moveTo>
                  <a:pt x="23351" y="3955"/>
                </a:moveTo>
                <a:cubicBezTo>
                  <a:pt x="23551" y="3922"/>
                  <a:pt x="23797" y="3949"/>
                  <a:pt x="23882" y="4020"/>
                </a:cubicBezTo>
                <a:cubicBezTo>
                  <a:pt x="23970" y="4092"/>
                  <a:pt x="23867" y="4188"/>
                  <a:pt x="23658" y="4224"/>
                </a:cubicBezTo>
                <a:cubicBezTo>
                  <a:pt x="23448" y="4260"/>
                  <a:pt x="23196" y="4220"/>
                  <a:pt x="23119" y="4150"/>
                </a:cubicBezTo>
                <a:cubicBezTo>
                  <a:pt x="23043" y="4080"/>
                  <a:pt x="23151" y="3988"/>
                  <a:pt x="23351" y="3955"/>
                </a:cubicBezTo>
                <a:close/>
                <a:moveTo>
                  <a:pt x="10073" y="6212"/>
                </a:moveTo>
                <a:cubicBezTo>
                  <a:pt x="10250" y="6182"/>
                  <a:pt x="10347" y="6234"/>
                  <a:pt x="10275" y="6321"/>
                </a:cubicBezTo>
                <a:cubicBezTo>
                  <a:pt x="10204" y="6409"/>
                  <a:pt x="9974" y="6520"/>
                  <a:pt x="9791" y="6550"/>
                </a:cubicBezTo>
                <a:cubicBezTo>
                  <a:pt x="9608" y="6579"/>
                  <a:pt x="9514" y="6525"/>
                  <a:pt x="9594" y="6434"/>
                </a:cubicBezTo>
                <a:cubicBezTo>
                  <a:pt x="9730" y="6317"/>
                  <a:pt x="9896" y="6241"/>
                  <a:pt x="10073" y="6212"/>
                </a:cubicBezTo>
                <a:close/>
                <a:moveTo>
                  <a:pt x="33297" y="2250"/>
                </a:moveTo>
                <a:cubicBezTo>
                  <a:pt x="33403" y="2235"/>
                  <a:pt x="33512" y="2239"/>
                  <a:pt x="33617" y="2262"/>
                </a:cubicBezTo>
                <a:cubicBezTo>
                  <a:pt x="33704" y="2285"/>
                  <a:pt x="33703" y="2315"/>
                  <a:pt x="33606" y="2329"/>
                </a:cubicBezTo>
                <a:cubicBezTo>
                  <a:pt x="33505" y="2341"/>
                  <a:pt x="33403" y="2337"/>
                  <a:pt x="33303" y="2316"/>
                </a:cubicBezTo>
                <a:cubicBezTo>
                  <a:pt x="33210" y="2295"/>
                  <a:pt x="33211" y="2265"/>
                  <a:pt x="33297" y="2250"/>
                </a:cubicBezTo>
                <a:close/>
                <a:moveTo>
                  <a:pt x="22184" y="4112"/>
                </a:moveTo>
                <a:cubicBezTo>
                  <a:pt x="22387" y="4078"/>
                  <a:pt x="22630" y="4109"/>
                  <a:pt x="22709" y="4181"/>
                </a:cubicBezTo>
                <a:cubicBezTo>
                  <a:pt x="22789" y="4254"/>
                  <a:pt x="22670" y="4363"/>
                  <a:pt x="22448" y="4399"/>
                </a:cubicBezTo>
                <a:cubicBezTo>
                  <a:pt x="22226" y="4435"/>
                  <a:pt x="21989" y="4394"/>
                  <a:pt x="21924" y="4317"/>
                </a:cubicBezTo>
                <a:cubicBezTo>
                  <a:pt x="21858" y="4239"/>
                  <a:pt x="21982" y="4147"/>
                  <a:pt x="22184" y="4112"/>
                </a:cubicBezTo>
                <a:close/>
                <a:moveTo>
                  <a:pt x="9012" y="6353"/>
                </a:moveTo>
                <a:cubicBezTo>
                  <a:pt x="9194" y="6321"/>
                  <a:pt x="9276" y="6362"/>
                  <a:pt x="9198" y="6451"/>
                </a:cubicBezTo>
                <a:cubicBezTo>
                  <a:pt x="9065" y="6567"/>
                  <a:pt x="8902" y="6643"/>
                  <a:pt x="8727" y="6669"/>
                </a:cubicBezTo>
                <a:cubicBezTo>
                  <a:pt x="8540" y="6701"/>
                  <a:pt x="8469" y="6652"/>
                  <a:pt x="8561" y="6559"/>
                </a:cubicBezTo>
                <a:cubicBezTo>
                  <a:pt x="8690" y="6452"/>
                  <a:pt x="8846" y="6381"/>
                  <a:pt x="9012" y="6353"/>
                </a:cubicBezTo>
                <a:close/>
                <a:moveTo>
                  <a:pt x="32060" y="2409"/>
                </a:moveTo>
                <a:cubicBezTo>
                  <a:pt x="32186" y="2392"/>
                  <a:pt x="32314" y="2398"/>
                  <a:pt x="32438" y="2427"/>
                </a:cubicBezTo>
                <a:cubicBezTo>
                  <a:pt x="32543" y="2456"/>
                  <a:pt x="32539" y="2493"/>
                  <a:pt x="32429" y="2512"/>
                </a:cubicBezTo>
                <a:cubicBezTo>
                  <a:pt x="32302" y="2529"/>
                  <a:pt x="32172" y="2523"/>
                  <a:pt x="32047" y="2494"/>
                </a:cubicBezTo>
                <a:cubicBezTo>
                  <a:pt x="31946" y="2466"/>
                  <a:pt x="31953" y="2427"/>
                  <a:pt x="32060" y="2409"/>
                </a:cubicBezTo>
                <a:close/>
                <a:moveTo>
                  <a:pt x="7961" y="6513"/>
                </a:moveTo>
                <a:cubicBezTo>
                  <a:pt x="8121" y="6479"/>
                  <a:pt x="8193" y="6524"/>
                  <a:pt x="8117" y="6607"/>
                </a:cubicBezTo>
                <a:cubicBezTo>
                  <a:pt x="7982" y="6713"/>
                  <a:pt x="7824" y="6784"/>
                  <a:pt x="7655" y="6815"/>
                </a:cubicBezTo>
                <a:cubicBezTo>
                  <a:pt x="7494" y="6842"/>
                  <a:pt x="7424" y="6796"/>
                  <a:pt x="7508" y="6714"/>
                </a:cubicBezTo>
                <a:cubicBezTo>
                  <a:pt x="7641" y="6612"/>
                  <a:pt x="7796" y="6543"/>
                  <a:pt x="7961" y="6513"/>
                </a:cubicBezTo>
                <a:close/>
                <a:moveTo>
                  <a:pt x="21071" y="4251"/>
                </a:moveTo>
                <a:cubicBezTo>
                  <a:pt x="21293" y="4214"/>
                  <a:pt x="21505" y="4243"/>
                  <a:pt x="21573" y="4327"/>
                </a:cubicBezTo>
                <a:cubicBezTo>
                  <a:pt x="21642" y="4412"/>
                  <a:pt x="21521" y="4506"/>
                  <a:pt x="21295" y="4546"/>
                </a:cubicBezTo>
                <a:cubicBezTo>
                  <a:pt x="21069" y="4587"/>
                  <a:pt x="20831" y="4551"/>
                  <a:pt x="20775" y="4461"/>
                </a:cubicBezTo>
                <a:cubicBezTo>
                  <a:pt x="20718" y="4371"/>
                  <a:pt x="20848" y="4288"/>
                  <a:pt x="21071" y="4251"/>
                </a:cubicBezTo>
                <a:close/>
                <a:moveTo>
                  <a:pt x="6911" y="6647"/>
                </a:moveTo>
                <a:cubicBezTo>
                  <a:pt x="7055" y="6627"/>
                  <a:pt x="7102" y="6670"/>
                  <a:pt x="7015" y="6745"/>
                </a:cubicBezTo>
                <a:cubicBezTo>
                  <a:pt x="6887" y="6840"/>
                  <a:pt x="6738" y="6904"/>
                  <a:pt x="6581" y="6932"/>
                </a:cubicBezTo>
                <a:cubicBezTo>
                  <a:pt x="6420" y="6960"/>
                  <a:pt x="6377" y="6912"/>
                  <a:pt x="6481" y="6829"/>
                </a:cubicBezTo>
                <a:cubicBezTo>
                  <a:pt x="6609" y="6737"/>
                  <a:pt x="6756" y="6675"/>
                  <a:pt x="6911" y="6647"/>
                </a:cubicBezTo>
                <a:close/>
                <a:moveTo>
                  <a:pt x="30871" y="2553"/>
                </a:moveTo>
                <a:cubicBezTo>
                  <a:pt x="31008" y="2537"/>
                  <a:pt x="31146" y="2545"/>
                  <a:pt x="31280" y="2577"/>
                </a:cubicBezTo>
                <a:cubicBezTo>
                  <a:pt x="31387" y="2612"/>
                  <a:pt x="31369" y="2660"/>
                  <a:pt x="31239" y="2679"/>
                </a:cubicBezTo>
                <a:cubicBezTo>
                  <a:pt x="31094" y="2698"/>
                  <a:pt x="30947" y="2689"/>
                  <a:pt x="30806" y="2652"/>
                </a:cubicBezTo>
                <a:cubicBezTo>
                  <a:pt x="30709" y="2618"/>
                  <a:pt x="30740" y="2572"/>
                  <a:pt x="30871" y="2553"/>
                </a:cubicBezTo>
                <a:close/>
                <a:moveTo>
                  <a:pt x="5860" y="6813"/>
                </a:moveTo>
                <a:cubicBezTo>
                  <a:pt x="5999" y="6785"/>
                  <a:pt x="6038" y="6818"/>
                  <a:pt x="5953" y="6893"/>
                </a:cubicBezTo>
                <a:cubicBezTo>
                  <a:pt x="5835" y="6980"/>
                  <a:pt x="5698" y="7040"/>
                  <a:pt x="5553" y="7066"/>
                </a:cubicBezTo>
                <a:cubicBezTo>
                  <a:pt x="5405" y="7091"/>
                  <a:pt x="5362" y="7060"/>
                  <a:pt x="5449" y="6988"/>
                </a:cubicBezTo>
                <a:cubicBezTo>
                  <a:pt x="5570" y="6898"/>
                  <a:pt x="5711" y="6838"/>
                  <a:pt x="5860" y="6813"/>
                </a:cubicBezTo>
                <a:close/>
                <a:moveTo>
                  <a:pt x="19969" y="4404"/>
                </a:moveTo>
                <a:cubicBezTo>
                  <a:pt x="20198" y="4365"/>
                  <a:pt x="20407" y="4398"/>
                  <a:pt x="20462" y="4486"/>
                </a:cubicBezTo>
                <a:cubicBezTo>
                  <a:pt x="20517" y="4575"/>
                  <a:pt x="20381" y="4672"/>
                  <a:pt x="20139" y="4713"/>
                </a:cubicBezTo>
                <a:cubicBezTo>
                  <a:pt x="19897" y="4753"/>
                  <a:pt x="19701" y="4714"/>
                  <a:pt x="19654" y="4629"/>
                </a:cubicBezTo>
                <a:cubicBezTo>
                  <a:pt x="19607" y="4545"/>
                  <a:pt x="19741" y="4444"/>
                  <a:pt x="19969" y="4404"/>
                </a:cubicBezTo>
                <a:close/>
                <a:moveTo>
                  <a:pt x="29691" y="2712"/>
                </a:moveTo>
                <a:cubicBezTo>
                  <a:pt x="29845" y="2689"/>
                  <a:pt x="30002" y="2697"/>
                  <a:pt x="30153" y="2735"/>
                </a:cubicBezTo>
                <a:cubicBezTo>
                  <a:pt x="30266" y="2773"/>
                  <a:pt x="30251" y="2826"/>
                  <a:pt x="30111" y="2851"/>
                </a:cubicBezTo>
                <a:cubicBezTo>
                  <a:pt x="29955" y="2875"/>
                  <a:pt x="29796" y="2866"/>
                  <a:pt x="29644" y="2825"/>
                </a:cubicBezTo>
                <a:cubicBezTo>
                  <a:pt x="29535" y="2788"/>
                  <a:pt x="29558" y="2736"/>
                  <a:pt x="29691" y="2712"/>
                </a:cubicBezTo>
                <a:close/>
                <a:moveTo>
                  <a:pt x="4854" y="6942"/>
                </a:moveTo>
                <a:cubicBezTo>
                  <a:pt x="4965" y="6922"/>
                  <a:pt x="5001" y="6958"/>
                  <a:pt x="4927" y="7016"/>
                </a:cubicBezTo>
                <a:cubicBezTo>
                  <a:pt x="4813" y="7092"/>
                  <a:pt x="4685" y="7147"/>
                  <a:pt x="4551" y="7176"/>
                </a:cubicBezTo>
                <a:cubicBezTo>
                  <a:pt x="4425" y="7198"/>
                  <a:pt x="4390" y="7159"/>
                  <a:pt x="4478" y="7095"/>
                </a:cubicBezTo>
                <a:cubicBezTo>
                  <a:pt x="4593" y="7022"/>
                  <a:pt x="4721" y="6970"/>
                  <a:pt x="4854" y="6942"/>
                </a:cubicBezTo>
                <a:close/>
                <a:moveTo>
                  <a:pt x="18879" y="4537"/>
                </a:moveTo>
                <a:cubicBezTo>
                  <a:pt x="19089" y="4501"/>
                  <a:pt x="19323" y="4538"/>
                  <a:pt x="19361" y="4623"/>
                </a:cubicBezTo>
                <a:cubicBezTo>
                  <a:pt x="19400" y="4709"/>
                  <a:pt x="19230" y="4824"/>
                  <a:pt x="19002" y="4863"/>
                </a:cubicBezTo>
                <a:cubicBezTo>
                  <a:pt x="18774" y="4901"/>
                  <a:pt x="18545" y="4852"/>
                  <a:pt x="18524" y="4763"/>
                </a:cubicBezTo>
                <a:cubicBezTo>
                  <a:pt x="18503" y="4675"/>
                  <a:pt x="18668" y="4573"/>
                  <a:pt x="18879" y="4537"/>
                </a:cubicBezTo>
                <a:close/>
                <a:moveTo>
                  <a:pt x="3825" y="7101"/>
                </a:moveTo>
                <a:cubicBezTo>
                  <a:pt x="3928" y="7081"/>
                  <a:pt x="3949" y="7114"/>
                  <a:pt x="3867" y="7170"/>
                </a:cubicBezTo>
                <a:cubicBezTo>
                  <a:pt x="3762" y="7236"/>
                  <a:pt x="3645" y="7282"/>
                  <a:pt x="3523" y="7306"/>
                </a:cubicBezTo>
                <a:cubicBezTo>
                  <a:pt x="3422" y="7323"/>
                  <a:pt x="3412" y="7283"/>
                  <a:pt x="3501" y="7227"/>
                </a:cubicBezTo>
                <a:cubicBezTo>
                  <a:pt x="3601" y="7167"/>
                  <a:pt x="3711" y="7125"/>
                  <a:pt x="3825" y="7101"/>
                </a:cubicBezTo>
                <a:close/>
                <a:moveTo>
                  <a:pt x="17805" y="4690"/>
                </a:moveTo>
                <a:cubicBezTo>
                  <a:pt x="18016" y="4654"/>
                  <a:pt x="18238" y="4689"/>
                  <a:pt x="18265" y="4776"/>
                </a:cubicBezTo>
                <a:cubicBezTo>
                  <a:pt x="18293" y="4863"/>
                  <a:pt x="18111" y="4980"/>
                  <a:pt x="17883" y="5020"/>
                </a:cubicBezTo>
                <a:cubicBezTo>
                  <a:pt x="17654" y="5060"/>
                  <a:pt x="17440" y="5013"/>
                  <a:pt x="17430" y="4920"/>
                </a:cubicBezTo>
                <a:cubicBezTo>
                  <a:pt x="17420" y="4827"/>
                  <a:pt x="17594" y="4726"/>
                  <a:pt x="17805" y="4690"/>
                </a:cubicBezTo>
                <a:close/>
                <a:moveTo>
                  <a:pt x="28552" y="2856"/>
                </a:moveTo>
                <a:cubicBezTo>
                  <a:pt x="28708" y="2829"/>
                  <a:pt x="28868" y="2841"/>
                  <a:pt x="29019" y="2890"/>
                </a:cubicBezTo>
                <a:cubicBezTo>
                  <a:pt x="29131" y="2936"/>
                  <a:pt x="29090" y="2989"/>
                  <a:pt x="28918" y="3015"/>
                </a:cubicBezTo>
                <a:cubicBezTo>
                  <a:pt x="28760" y="3041"/>
                  <a:pt x="28597" y="3029"/>
                  <a:pt x="28445" y="2978"/>
                </a:cubicBezTo>
                <a:cubicBezTo>
                  <a:pt x="28341" y="2932"/>
                  <a:pt x="28386" y="2881"/>
                  <a:pt x="28552" y="2856"/>
                </a:cubicBezTo>
                <a:close/>
                <a:moveTo>
                  <a:pt x="2826" y="7238"/>
                </a:moveTo>
                <a:cubicBezTo>
                  <a:pt x="2917" y="7222"/>
                  <a:pt x="2931" y="7245"/>
                  <a:pt x="2860" y="7292"/>
                </a:cubicBezTo>
                <a:cubicBezTo>
                  <a:pt x="2773" y="7347"/>
                  <a:pt x="2676" y="7386"/>
                  <a:pt x="2575" y="7405"/>
                </a:cubicBezTo>
                <a:cubicBezTo>
                  <a:pt x="2481" y="7421"/>
                  <a:pt x="2469" y="7398"/>
                  <a:pt x="2543" y="7349"/>
                </a:cubicBezTo>
                <a:cubicBezTo>
                  <a:pt x="2630" y="7295"/>
                  <a:pt x="2725" y="7257"/>
                  <a:pt x="2826" y="7238"/>
                </a:cubicBezTo>
                <a:close/>
                <a:moveTo>
                  <a:pt x="1816" y="7394"/>
                </a:moveTo>
                <a:cubicBezTo>
                  <a:pt x="1882" y="7383"/>
                  <a:pt x="1880" y="7404"/>
                  <a:pt x="1813" y="7445"/>
                </a:cubicBezTo>
                <a:cubicBezTo>
                  <a:pt x="1743" y="7486"/>
                  <a:pt x="1667" y="7514"/>
                  <a:pt x="1587" y="7528"/>
                </a:cubicBezTo>
                <a:cubicBezTo>
                  <a:pt x="1521" y="7539"/>
                  <a:pt x="1523" y="7517"/>
                  <a:pt x="1592" y="7476"/>
                </a:cubicBezTo>
                <a:cubicBezTo>
                  <a:pt x="1661" y="7436"/>
                  <a:pt x="1737" y="7408"/>
                  <a:pt x="1816" y="7394"/>
                </a:cubicBezTo>
                <a:close/>
                <a:moveTo>
                  <a:pt x="16717" y="4831"/>
                </a:moveTo>
                <a:cubicBezTo>
                  <a:pt x="16933" y="4794"/>
                  <a:pt x="17130" y="4834"/>
                  <a:pt x="17141" y="4921"/>
                </a:cubicBezTo>
                <a:cubicBezTo>
                  <a:pt x="17151" y="5010"/>
                  <a:pt x="16958" y="5127"/>
                  <a:pt x="16732" y="5166"/>
                </a:cubicBezTo>
                <a:cubicBezTo>
                  <a:pt x="16506" y="5206"/>
                  <a:pt x="16307" y="5156"/>
                  <a:pt x="16308" y="5066"/>
                </a:cubicBezTo>
                <a:cubicBezTo>
                  <a:pt x="16309" y="4977"/>
                  <a:pt x="16501" y="4868"/>
                  <a:pt x="16717" y="4831"/>
                </a:cubicBezTo>
                <a:close/>
                <a:moveTo>
                  <a:pt x="27407" y="3005"/>
                </a:moveTo>
                <a:cubicBezTo>
                  <a:pt x="27574" y="2977"/>
                  <a:pt x="27745" y="2988"/>
                  <a:pt x="27907" y="3039"/>
                </a:cubicBezTo>
                <a:cubicBezTo>
                  <a:pt x="28025" y="3086"/>
                  <a:pt x="27988" y="3151"/>
                  <a:pt x="27824" y="3181"/>
                </a:cubicBezTo>
                <a:cubicBezTo>
                  <a:pt x="27649" y="3213"/>
                  <a:pt x="27469" y="3201"/>
                  <a:pt x="27301" y="3143"/>
                </a:cubicBezTo>
                <a:cubicBezTo>
                  <a:pt x="27196" y="3095"/>
                  <a:pt x="27244" y="3034"/>
                  <a:pt x="27407" y="3005"/>
                </a:cubicBezTo>
                <a:close/>
                <a:moveTo>
                  <a:pt x="15676" y="4976"/>
                </a:moveTo>
                <a:cubicBezTo>
                  <a:pt x="15888" y="4940"/>
                  <a:pt x="16062" y="4984"/>
                  <a:pt x="16063" y="5068"/>
                </a:cubicBezTo>
                <a:cubicBezTo>
                  <a:pt x="16064" y="5153"/>
                  <a:pt x="15860" y="5279"/>
                  <a:pt x="15636" y="5319"/>
                </a:cubicBezTo>
                <a:cubicBezTo>
                  <a:pt x="15413" y="5357"/>
                  <a:pt x="15219" y="5307"/>
                  <a:pt x="15240" y="5216"/>
                </a:cubicBezTo>
                <a:cubicBezTo>
                  <a:pt x="15261" y="5124"/>
                  <a:pt x="15464" y="5012"/>
                  <a:pt x="15676" y="4976"/>
                </a:cubicBezTo>
                <a:close/>
                <a:moveTo>
                  <a:pt x="26275" y="3144"/>
                </a:moveTo>
                <a:cubicBezTo>
                  <a:pt x="26449" y="3114"/>
                  <a:pt x="26627" y="3128"/>
                  <a:pt x="26794" y="3183"/>
                </a:cubicBezTo>
                <a:cubicBezTo>
                  <a:pt x="26904" y="3235"/>
                  <a:pt x="26848" y="3309"/>
                  <a:pt x="26672" y="3340"/>
                </a:cubicBezTo>
                <a:cubicBezTo>
                  <a:pt x="26495" y="3372"/>
                  <a:pt x="26314" y="3357"/>
                  <a:pt x="26145" y="3297"/>
                </a:cubicBezTo>
                <a:cubicBezTo>
                  <a:pt x="26044" y="3246"/>
                  <a:pt x="26106" y="3174"/>
                  <a:pt x="26275" y="3144"/>
                </a:cubicBezTo>
                <a:close/>
                <a:moveTo>
                  <a:pt x="14648" y="5112"/>
                </a:moveTo>
                <a:cubicBezTo>
                  <a:pt x="14856" y="5077"/>
                  <a:pt x="15016" y="5123"/>
                  <a:pt x="14996" y="5212"/>
                </a:cubicBezTo>
                <a:cubicBezTo>
                  <a:pt x="14976" y="5301"/>
                  <a:pt x="14751" y="5419"/>
                  <a:pt x="14529" y="5457"/>
                </a:cubicBezTo>
                <a:cubicBezTo>
                  <a:pt x="14307" y="5495"/>
                  <a:pt x="14158" y="5438"/>
                  <a:pt x="14197" y="5343"/>
                </a:cubicBezTo>
                <a:cubicBezTo>
                  <a:pt x="14235" y="5249"/>
                  <a:pt x="14441" y="5145"/>
                  <a:pt x="14648" y="5112"/>
                </a:cubicBezTo>
                <a:close/>
                <a:moveTo>
                  <a:pt x="25162" y="3298"/>
                </a:moveTo>
                <a:cubicBezTo>
                  <a:pt x="25331" y="3267"/>
                  <a:pt x="25506" y="3283"/>
                  <a:pt x="25667" y="3344"/>
                </a:cubicBezTo>
                <a:cubicBezTo>
                  <a:pt x="25779" y="3404"/>
                  <a:pt x="25713" y="3479"/>
                  <a:pt x="25515" y="3512"/>
                </a:cubicBezTo>
                <a:cubicBezTo>
                  <a:pt x="25318" y="3546"/>
                  <a:pt x="25085" y="3524"/>
                  <a:pt x="24986" y="3462"/>
                </a:cubicBezTo>
                <a:cubicBezTo>
                  <a:pt x="24888" y="3400"/>
                  <a:pt x="24969" y="3329"/>
                  <a:pt x="25162" y="3298"/>
                </a:cubicBezTo>
                <a:close/>
                <a:moveTo>
                  <a:pt x="13609" y="5265"/>
                </a:moveTo>
                <a:cubicBezTo>
                  <a:pt x="13823" y="5228"/>
                  <a:pt x="13959" y="5267"/>
                  <a:pt x="13929" y="5358"/>
                </a:cubicBezTo>
                <a:cubicBezTo>
                  <a:pt x="13898" y="5456"/>
                  <a:pt x="13709" y="5555"/>
                  <a:pt x="13487" y="5595"/>
                </a:cubicBezTo>
                <a:cubicBezTo>
                  <a:pt x="13251" y="5635"/>
                  <a:pt x="13113" y="5593"/>
                  <a:pt x="13160" y="5492"/>
                </a:cubicBezTo>
                <a:cubicBezTo>
                  <a:pt x="13208" y="5392"/>
                  <a:pt x="13395" y="5302"/>
                  <a:pt x="13609" y="5265"/>
                </a:cubicBezTo>
                <a:close/>
                <a:moveTo>
                  <a:pt x="12596" y="5411"/>
                </a:moveTo>
                <a:cubicBezTo>
                  <a:pt x="12800" y="5377"/>
                  <a:pt x="12920" y="5421"/>
                  <a:pt x="12880" y="5508"/>
                </a:cubicBezTo>
                <a:cubicBezTo>
                  <a:pt x="12835" y="5598"/>
                  <a:pt x="12618" y="5710"/>
                  <a:pt x="12405" y="5745"/>
                </a:cubicBezTo>
                <a:cubicBezTo>
                  <a:pt x="12191" y="5781"/>
                  <a:pt x="12071" y="5732"/>
                  <a:pt x="12124" y="5642"/>
                </a:cubicBezTo>
                <a:cubicBezTo>
                  <a:pt x="12178" y="5551"/>
                  <a:pt x="12391" y="5445"/>
                  <a:pt x="12596" y="5411"/>
                </a:cubicBezTo>
                <a:close/>
                <a:moveTo>
                  <a:pt x="33496" y="1842"/>
                </a:moveTo>
                <a:cubicBezTo>
                  <a:pt x="33585" y="1832"/>
                  <a:pt x="33674" y="1834"/>
                  <a:pt x="33762" y="1848"/>
                </a:cubicBezTo>
                <a:cubicBezTo>
                  <a:pt x="33828" y="1862"/>
                  <a:pt x="33835" y="1887"/>
                  <a:pt x="33771" y="1899"/>
                </a:cubicBezTo>
                <a:cubicBezTo>
                  <a:pt x="33683" y="1911"/>
                  <a:pt x="33593" y="1910"/>
                  <a:pt x="33506" y="1897"/>
                </a:cubicBezTo>
                <a:cubicBezTo>
                  <a:pt x="33428" y="1882"/>
                  <a:pt x="33423" y="1853"/>
                  <a:pt x="33496" y="1842"/>
                </a:cubicBezTo>
                <a:close/>
                <a:moveTo>
                  <a:pt x="24074" y="3446"/>
                </a:moveTo>
                <a:cubicBezTo>
                  <a:pt x="24260" y="3414"/>
                  <a:pt x="24521" y="3438"/>
                  <a:pt x="24608" y="3501"/>
                </a:cubicBezTo>
                <a:cubicBezTo>
                  <a:pt x="24694" y="3563"/>
                  <a:pt x="24604" y="3646"/>
                  <a:pt x="24410" y="3680"/>
                </a:cubicBezTo>
                <a:cubicBezTo>
                  <a:pt x="24210" y="3714"/>
                  <a:pt x="23950" y="3685"/>
                  <a:pt x="23870" y="3619"/>
                </a:cubicBezTo>
                <a:cubicBezTo>
                  <a:pt x="23790" y="3554"/>
                  <a:pt x="23888" y="3477"/>
                  <a:pt x="24074" y="3446"/>
                </a:cubicBezTo>
                <a:close/>
                <a:moveTo>
                  <a:pt x="11598" y="5542"/>
                </a:moveTo>
                <a:cubicBezTo>
                  <a:pt x="11779" y="5513"/>
                  <a:pt x="11906" y="5563"/>
                  <a:pt x="11840" y="5649"/>
                </a:cubicBezTo>
                <a:cubicBezTo>
                  <a:pt x="11773" y="5736"/>
                  <a:pt x="11549" y="5842"/>
                  <a:pt x="11360" y="5872"/>
                </a:cubicBezTo>
                <a:cubicBezTo>
                  <a:pt x="11161" y="5906"/>
                  <a:pt x="11048" y="5848"/>
                  <a:pt x="11124" y="5757"/>
                </a:cubicBezTo>
                <a:cubicBezTo>
                  <a:pt x="11200" y="5667"/>
                  <a:pt x="11416" y="5572"/>
                  <a:pt x="11598" y="5542"/>
                </a:cubicBezTo>
                <a:close/>
                <a:moveTo>
                  <a:pt x="23001" y="3581"/>
                </a:moveTo>
                <a:cubicBezTo>
                  <a:pt x="23200" y="3548"/>
                  <a:pt x="23437" y="3572"/>
                  <a:pt x="23519" y="3641"/>
                </a:cubicBezTo>
                <a:cubicBezTo>
                  <a:pt x="23603" y="3710"/>
                  <a:pt x="23497" y="3796"/>
                  <a:pt x="23278" y="3831"/>
                </a:cubicBezTo>
                <a:cubicBezTo>
                  <a:pt x="23060" y="3865"/>
                  <a:pt x="22830" y="3832"/>
                  <a:pt x="22761" y="3760"/>
                </a:cubicBezTo>
                <a:cubicBezTo>
                  <a:pt x="22691" y="3687"/>
                  <a:pt x="22802" y="3614"/>
                  <a:pt x="23001" y="3581"/>
                </a:cubicBezTo>
                <a:close/>
                <a:moveTo>
                  <a:pt x="10542" y="5703"/>
                </a:moveTo>
                <a:cubicBezTo>
                  <a:pt x="10723" y="5672"/>
                  <a:pt x="10828" y="5711"/>
                  <a:pt x="10761" y="5797"/>
                </a:cubicBezTo>
                <a:cubicBezTo>
                  <a:pt x="10693" y="5885"/>
                  <a:pt x="10487" y="5981"/>
                  <a:pt x="10292" y="6013"/>
                </a:cubicBezTo>
                <a:cubicBezTo>
                  <a:pt x="10097" y="6044"/>
                  <a:pt x="10011" y="5997"/>
                  <a:pt x="10091" y="5907"/>
                </a:cubicBezTo>
                <a:cubicBezTo>
                  <a:pt x="10171" y="5817"/>
                  <a:pt x="10362" y="5735"/>
                  <a:pt x="10542" y="5703"/>
                </a:cubicBezTo>
                <a:close/>
                <a:moveTo>
                  <a:pt x="32332" y="1984"/>
                </a:moveTo>
                <a:cubicBezTo>
                  <a:pt x="32439" y="1971"/>
                  <a:pt x="32548" y="1975"/>
                  <a:pt x="32654" y="1994"/>
                </a:cubicBezTo>
                <a:cubicBezTo>
                  <a:pt x="32740" y="2015"/>
                  <a:pt x="32733" y="2051"/>
                  <a:pt x="32634" y="2064"/>
                </a:cubicBezTo>
                <a:cubicBezTo>
                  <a:pt x="32526" y="2077"/>
                  <a:pt x="32416" y="2072"/>
                  <a:pt x="32309" y="2050"/>
                </a:cubicBezTo>
                <a:cubicBezTo>
                  <a:pt x="32234" y="2028"/>
                  <a:pt x="32244" y="1999"/>
                  <a:pt x="32332" y="1984"/>
                </a:cubicBezTo>
                <a:close/>
                <a:moveTo>
                  <a:pt x="21952" y="3727"/>
                </a:moveTo>
                <a:cubicBezTo>
                  <a:pt x="22170" y="3690"/>
                  <a:pt x="22386" y="3717"/>
                  <a:pt x="22461" y="3792"/>
                </a:cubicBezTo>
                <a:cubicBezTo>
                  <a:pt x="22535" y="3866"/>
                  <a:pt x="22422" y="3953"/>
                  <a:pt x="22191" y="3989"/>
                </a:cubicBezTo>
                <a:cubicBezTo>
                  <a:pt x="21960" y="4026"/>
                  <a:pt x="21759" y="3995"/>
                  <a:pt x="21690" y="3920"/>
                </a:cubicBezTo>
                <a:cubicBezTo>
                  <a:pt x="21622" y="3846"/>
                  <a:pt x="21732" y="3764"/>
                  <a:pt x="21952" y="3727"/>
                </a:cubicBezTo>
                <a:close/>
                <a:moveTo>
                  <a:pt x="9566" y="5831"/>
                </a:moveTo>
                <a:cubicBezTo>
                  <a:pt x="9734" y="5803"/>
                  <a:pt x="9825" y="5849"/>
                  <a:pt x="9748" y="5929"/>
                </a:cubicBezTo>
                <a:cubicBezTo>
                  <a:pt x="9613" y="6035"/>
                  <a:pt x="9455" y="6105"/>
                  <a:pt x="9286" y="6134"/>
                </a:cubicBezTo>
                <a:cubicBezTo>
                  <a:pt x="9110" y="6164"/>
                  <a:pt x="9023" y="6113"/>
                  <a:pt x="9103" y="6032"/>
                </a:cubicBezTo>
                <a:cubicBezTo>
                  <a:pt x="9238" y="5929"/>
                  <a:pt x="9397" y="5860"/>
                  <a:pt x="9566" y="5831"/>
                </a:cubicBezTo>
                <a:close/>
                <a:moveTo>
                  <a:pt x="31219" y="2135"/>
                </a:moveTo>
                <a:cubicBezTo>
                  <a:pt x="31340" y="2116"/>
                  <a:pt x="31463" y="2120"/>
                  <a:pt x="31583" y="2147"/>
                </a:cubicBezTo>
                <a:cubicBezTo>
                  <a:pt x="31687" y="2175"/>
                  <a:pt x="31676" y="2208"/>
                  <a:pt x="31563" y="2227"/>
                </a:cubicBezTo>
                <a:cubicBezTo>
                  <a:pt x="31441" y="2247"/>
                  <a:pt x="31316" y="2242"/>
                  <a:pt x="31195" y="2214"/>
                </a:cubicBezTo>
                <a:cubicBezTo>
                  <a:pt x="31095" y="2186"/>
                  <a:pt x="31102" y="2154"/>
                  <a:pt x="31219" y="2135"/>
                </a:cubicBezTo>
                <a:close/>
                <a:moveTo>
                  <a:pt x="8565" y="5984"/>
                </a:moveTo>
                <a:cubicBezTo>
                  <a:pt x="8736" y="5955"/>
                  <a:pt x="8806" y="5990"/>
                  <a:pt x="8727" y="6070"/>
                </a:cubicBezTo>
                <a:cubicBezTo>
                  <a:pt x="8597" y="6173"/>
                  <a:pt x="8442" y="6241"/>
                  <a:pt x="8278" y="6265"/>
                </a:cubicBezTo>
                <a:cubicBezTo>
                  <a:pt x="8112" y="6294"/>
                  <a:pt x="8048" y="6255"/>
                  <a:pt x="8125" y="6177"/>
                </a:cubicBezTo>
                <a:cubicBezTo>
                  <a:pt x="8253" y="6076"/>
                  <a:pt x="8404" y="6009"/>
                  <a:pt x="8565" y="5984"/>
                </a:cubicBezTo>
                <a:close/>
                <a:moveTo>
                  <a:pt x="20905" y="3856"/>
                </a:moveTo>
                <a:cubicBezTo>
                  <a:pt x="21122" y="3822"/>
                  <a:pt x="21345" y="3856"/>
                  <a:pt x="21407" y="3928"/>
                </a:cubicBezTo>
                <a:cubicBezTo>
                  <a:pt x="21468" y="4001"/>
                  <a:pt x="21331" y="4098"/>
                  <a:pt x="21111" y="4137"/>
                </a:cubicBezTo>
                <a:cubicBezTo>
                  <a:pt x="20892" y="4174"/>
                  <a:pt x="20655" y="4140"/>
                  <a:pt x="20601" y="4064"/>
                </a:cubicBezTo>
                <a:cubicBezTo>
                  <a:pt x="20547" y="3988"/>
                  <a:pt x="20689" y="3891"/>
                  <a:pt x="20905" y="3856"/>
                </a:cubicBezTo>
                <a:close/>
                <a:moveTo>
                  <a:pt x="7604" y="6114"/>
                </a:moveTo>
                <a:cubicBezTo>
                  <a:pt x="7751" y="6089"/>
                  <a:pt x="7815" y="6126"/>
                  <a:pt x="7740" y="6196"/>
                </a:cubicBezTo>
                <a:cubicBezTo>
                  <a:pt x="7611" y="6289"/>
                  <a:pt x="7463" y="6352"/>
                  <a:pt x="7307" y="6380"/>
                </a:cubicBezTo>
                <a:cubicBezTo>
                  <a:pt x="7155" y="6406"/>
                  <a:pt x="7094" y="6365"/>
                  <a:pt x="7176" y="6293"/>
                </a:cubicBezTo>
                <a:cubicBezTo>
                  <a:pt x="7304" y="6203"/>
                  <a:pt x="7450" y="6142"/>
                  <a:pt x="7604" y="6114"/>
                </a:cubicBezTo>
                <a:close/>
                <a:moveTo>
                  <a:pt x="30091" y="2274"/>
                </a:moveTo>
                <a:cubicBezTo>
                  <a:pt x="30227" y="2252"/>
                  <a:pt x="30366" y="2257"/>
                  <a:pt x="30500" y="2291"/>
                </a:cubicBezTo>
                <a:cubicBezTo>
                  <a:pt x="30608" y="2324"/>
                  <a:pt x="30587" y="2365"/>
                  <a:pt x="30448" y="2383"/>
                </a:cubicBezTo>
                <a:cubicBezTo>
                  <a:pt x="30316" y="2404"/>
                  <a:pt x="30181" y="2398"/>
                  <a:pt x="30050" y="2368"/>
                </a:cubicBezTo>
                <a:cubicBezTo>
                  <a:pt x="29942" y="2335"/>
                  <a:pt x="29960" y="2295"/>
                  <a:pt x="30091" y="2274"/>
                </a:cubicBezTo>
                <a:close/>
                <a:moveTo>
                  <a:pt x="6632" y="6259"/>
                </a:moveTo>
                <a:cubicBezTo>
                  <a:pt x="6766" y="6237"/>
                  <a:pt x="6808" y="6275"/>
                  <a:pt x="6729" y="6341"/>
                </a:cubicBezTo>
                <a:cubicBezTo>
                  <a:pt x="6605" y="6425"/>
                  <a:pt x="6465" y="6483"/>
                  <a:pt x="6318" y="6510"/>
                </a:cubicBezTo>
                <a:cubicBezTo>
                  <a:pt x="6180" y="6533"/>
                  <a:pt x="6137" y="6493"/>
                  <a:pt x="6225" y="6424"/>
                </a:cubicBezTo>
                <a:cubicBezTo>
                  <a:pt x="6348" y="6342"/>
                  <a:pt x="6487" y="6286"/>
                  <a:pt x="6632" y="6259"/>
                </a:cubicBezTo>
                <a:close/>
                <a:moveTo>
                  <a:pt x="19830" y="4010"/>
                </a:moveTo>
                <a:cubicBezTo>
                  <a:pt x="20054" y="3971"/>
                  <a:pt x="20268" y="4000"/>
                  <a:pt x="20321" y="4078"/>
                </a:cubicBezTo>
                <a:cubicBezTo>
                  <a:pt x="20374" y="4157"/>
                  <a:pt x="20238" y="4258"/>
                  <a:pt x="20005" y="4298"/>
                </a:cubicBezTo>
                <a:cubicBezTo>
                  <a:pt x="19773" y="4338"/>
                  <a:pt x="19554" y="4304"/>
                  <a:pt x="19511" y="4222"/>
                </a:cubicBezTo>
                <a:cubicBezTo>
                  <a:pt x="19468" y="4140"/>
                  <a:pt x="19609" y="4048"/>
                  <a:pt x="19830" y="4010"/>
                </a:cubicBezTo>
                <a:close/>
                <a:moveTo>
                  <a:pt x="29003" y="2420"/>
                </a:moveTo>
                <a:cubicBezTo>
                  <a:pt x="29150" y="2397"/>
                  <a:pt x="29300" y="2403"/>
                  <a:pt x="29444" y="2438"/>
                </a:cubicBezTo>
                <a:cubicBezTo>
                  <a:pt x="29561" y="2474"/>
                  <a:pt x="29536" y="2526"/>
                  <a:pt x="29386" y="2550"/>
                </a:cubicBezTo>
                <a:cubicBezTo>
                  <a:pt x="29238" y="2573"/>
                  <a:pt x="29086" y="2565"/>
                  <a:pt x="28941" y="2527"/>
                </a:cubicBezTo>
                <a:cubicBezTo>
                  <a:pt x="28841" y="2491"/>
                  <a:pt x="28869" y="2443"/>
                  <a:pt x="29003" y="2420"/>
                </a:cubicBezTo>
                <a:close/>
                <a:moveTo>
                  <a:pt x="5683" y="6392"/>
                </a:moveTo>
                <a:cubicBezTo>
                  <a:pt x="5801" y="6372"/>
                  <a:pt x="5833" y="6402"/>
                  <a:pt x="5757" y="6462"/>
                </a:cubicBezTo>
                <a:cubicBezTo>
                  <a:pt x="5644" y="6539"/>
                  <a:pt x="5516" y="6591"/>
                  <a:pt x="5381" y="6614"/>
                </a:cubicBezTo>
                <a:cubicBezTo>
                  <a:pt x="5247" y="6637"/>
                  <a:pt x="5214" y="6606"/>
                  <a:pt x="5308" y="6539"/>
                </a:cubicBezTo>
                <a:cubicBezTo>
                  <a:pt x="5422" y="6464"/>
                  <a:pt x="5549" y="6414"/>
                  <a:pt x="5683" y="6392"/>
                </a:cubicBezTo>
                <a:close/>
                <a:moveTo>
                  <a:pt x="18809" y="4141"/>
                </a:moveTo>
                <a:cubicBezTo>
                  <a:pt x="19041" y="4102"/>
                  <a:pt x="19242" y="4131"/>
                  <a:pt x="19280" y="4216"/>
                </a:cubicBezTo>
                <a:cubicBezTo>
                  <a:pt x="19317" y="4301"/>
                  <a:pt x="19170" y="4395"/>
                  <a:pt x="18937" y="4440"/>
                </a:cubicBezTo>
                <a:cubicBezTo>
                  <a:pt x="18705" y="4485"/>
                  <a:pt x="18490" y="4447"/>
                  <a:pt x="18464" y="4355"/>
                </a:cubicBezTo>
                <a:cubicBezTo>
                  <a:pt x="18437" y="4263"/>
                  <a:pt x="18587" y="4180"/>
                  <a:pt x="18809" y="4141"/>
                </a:cubicBezTo>
                <a:close/>
                <a:moveTo>
                  <a:pt x="4658" y="6547"/>
                </a:moveTo>
                <a:cubicBezTo>
                  <a:pt x="4770" y="6524"/>
                  <a:pt x="4809" y="6553"/>
                  <a:pt x="4737" y="6607"/>
                </a:cubicBezTo>
                <a:cubicBezTo>
                  <a:pt x="4634" y="6671"/>
                  <a:pt x="4521" y="6717"/>
                  <a:pt x="4402" y="6743"/>
                </a:cubicBezTo>
                <a:cubicBezTo>
                  <a:pt x="4287" y="6766"/>
                  <a:pt x="4251" y="6735"/>
                  <a:pt x="4325" y="6681"/>
                </a:cubicBezTo>
                <a:cubicBezTo>
                  <a:pt x="4428" y="6618"/>
                  <a:pt x="4541" y="6572"/>
                  <a:pt x="4658" y="6547"/>
                </a:cubicBezTo>
                <a:close/>
                <a:moveTo>
                  <a:pt x="17795" y="4287"/>
                </a:moveTo>
                <a:cubicBezTo>
                  <a:pt x="18018" y="4246"/>
                  <a:pt x="18225" y="4274"/>
                  <a:pt x="18248" y="4360"/>
                </a:cubicBezTo>
                <a:cubicBezTo>
                  <a:pt x="18276" y="4448"/>
                  <a:pt x="18119" y="4547"/>
                  <a:pt x="17873" y="4589"/>
                </a:cubicBezTo>
                <a:cubicBezTo>
                  <a:pt x="17628" y="4631"/>
                  <a:pt x="17441" y="4594"/>
                  <a:pt x="17429" y="4503"/>
                </a:cubicBezTo>
                <a:cubicBezTo>
                  <a:pt x="17418" y="4412"/>
                  <a:pt x="17572" y="4327"/>
                  <a:pt x="17795" y="4287"/>
                </a:cubicBezTo>
                <a:close/>
                <a:moveTo>
                  <a:pt x="3732" y="6674"/>
                </a:moveTo>
                <a:cubicBezTo>
                  <a:pt x="3822" y="6658"/>
                  <a:pt x="3846" y="6686"/>
                  <a:pt x="3783" y="6729"/>
                </a:cubicBezTo>
                <a:cubicBezTo>
                  <a:pt x="3687" y="6786"/>
                  <a:pt x="3582" y="6827"/>
                  <a:pt x="3472" y="6850"/>
                </a:cubicBezTo>
                <a:cubicBezTo>
                  <a:pt x="3383" y="6865"/>
                  <a:pt x="3361" y="6837"/>
                  <a:pt x="3427" y="6793"/>
                </a:cubicBezTo>
                <a:cubicBezTo>
                  <a:pt x="3522" y="6738"/>
                  <a:pt x="3625" y="6698"/>
                  <a:pt x="3732" y="6674"/>
                </a:cubicBezTo>
                <a:close/>
                <a:moveTo>
                  <a:pt x="27886" y="2558"/>
                </a:moveTo>
                <a:cubicBezTo>
                  <a:pt x="28042" y="2536"/>
                  <a:pt x="28200" y="2545"/>
                  <a:pt x="28352" y="2586"/>
                </a:cubicBezTo>
                <a:cubicBezTo>
                  <a:pt x="28460" y="2625"/>
                  <a:pt x="28416" y="2688"/>
                  <a:pt x="28259" y="2712"/>
                </a:cubicBezTo>
                <a:cubicBezTo>
                  <a:pt x="28101" y="2735"/>
                  <a:pt x="27940" y="2725"/>
                  <a:pt x="27786" y="2682"/>
                </a:cubicBezTo>
                <a:cubicBezTo>
                  <a:pt x="27686" y="2642"/>
                  <a:pt x="27735" y="2582"/>
                  <a:pt x="27886" y="2558"/>
                </a:cubicBezTo>
                <a:close/>
                <a:moveTo>
                  <a:pt x="2777" y="6823"/>
                </a:moveTo>
                <a:cubicBezTo>
                  <a:pt x="2846" y="6811"/>
                  <a:pt x="2859" y="6833"/>
                  <a:pt x="2804" y="6869"/>
                </a:cubicBezTo>
                <a:cubicBezTo>
                  <a:pt x="2727" y="6913"/>
                  <a:pt x="2643" y="6946"/>
                  <a:pt x="2556" y="6965"/>
                </a:cubicBezTo>
                <a:cubicBezTo>
                  <a:pt x="2476" y="6979"/>
                  <a:pt x="2462" y="6956"/>
                  <a:pt x="2529" y="6915"/>
                </a:cubicBezTo>
                <a:cubicBezTo>
                  <a:pt x="2607" y="6873"/>
                  <a:pt x="2691" y="6842"/>
                  <a:pt x="2777" y="6823"/>
                </a:cubicBezTo>
                <a:close/>
                <a:moveTo>
                  <a:pt x="26835" y="2706"/>
                </a:moveTo>
                <a:cubicBezTo>
                  <a:pt x="26993" y="2676"/>
                  <a:pt x="27156" y="2686"/>
                  <a:pt x="27309" y="2734"/>
                </a:cubicBezTo>
                <a:cubicBezTo>
                  <a:pt x="27422" y="2782"/>
                  <a:pt x="27381" y="2837"/>
                  <a:pt x="27211" y="2867"/>
                </a:cubicBezTo>
                <a:cubicBezTo>
                  <a:pt x="27046" y="2900"/>
                  <a:pt x="26875" y="2889"/>
                  <a:pt x="26715" y="2835"/>
                </a:cubicBezTo>
                <a:cubicBezTo>
                  <a:pt x="26616" y="2788"/>
                  <a:pt x="26667" y="2734"/>
                  <a:pt x="26835" y="2706"/>
                </a:cubicBezTo>
                <a:close/>
                <a:moveTo>
                  <a:pt x="16823" y="4408"/>
                </a:moveTo>
                <a:cubicBezTo>
                  <a:pt x="17054" y="4369"/>
                  <a:pt x="17225" y="4408"/>
                  <a:pt x="17232" y="4496"/>
                </a:cubicBezTo>
                <a:cubicBezTo>
                  <a:pt x="17238" y="4587"/>
                  <a:pt x="17066" y="4684"/>
                  <a:pt x="16824" y="4724"/>
                </a:cubicBezTo>
                <a:cubicBezTo>
                  <a:pt x="16581" y="4765"/>
                  <a:pt x="16410" y="4724"/>
                  <a:pt x="16416" y="4628"/>
                </a:cubicBezTo>
                <a:cubicBezTo>
                  <a:pt x="16422" y="4532"/>
                  <a:pt x="16592" y="4446"/>
                  <a:pt x="16823" y="4408"/>
                </a:cubicBezTo>
                <a:close/>
                <a:moveTo>
                  <a:pt x="1858" y="6953"/>
                </a:moveTo>
                <a:cubicBezTo>
                  <a:pt x="1906" y="6945"/>
                  <a:pt x="1912" y="6962"/>
                  <a:pt x="1865" y="6989"/>
                </a:cubicBezTo>
                <a:cubicBezTo>
                  <a:pt x="1805" y="7023"/>
                  <a:pt x="1741" y="7048"/>
                  <a:pt x="1673" y="7062"/>
                </a:cubicBezTo>
                <a:cubicBezTo>
                  <a:pt x="1608" y="7073"/>
                  <a:pt x="1604" y="7055"/>
                  <a:pt x="1667" y="7022"/>
                </a:cubicBezTo>
                <a:cubicBezTo>
                  <a:pt x="1727" y="6989"/>
                  <a:pt x="1791" y="6966"/>
                  <a:pt x="1858" y="6953"/>
                </a:cubicBezTo>
                <a:close/>
                <a:moveTo>
                  <a:pt x="15828" y="4556"/>
                </a:moveTo>
                <a:cubicBezTo>
                  <a:pt x="16058" y="4517"/>
                  <a:pt x="16223" y="4550"/>
                  <a:pt x="16218" y="4639"/>
                </a:cubicBezTo>
                <a:cubicBezTo>
                  <a:pt x="16214" y="4728"/>
                  <a:pt x="16033" y="4829"/>
                  <a:pt x="15793" y="4870"/>
                </a:cubicBezTo>
                <a:cubicBezTo>
                  <a:pt x="15553" y="4911"/>
                  <a:pt x="15400" y="4869"/>
                  <a:pt x="15412" y="4784"/>
                </a:cubicBezTo>
                <a:cubicBezTo>
                  <a:pt x="15424" y="4699"/>
                  <a:pt x="15601" y="4595"/>
                  <a:pt x="15828" y="4556"/>
                </a:cubicBezTo>
                <a:close/>
                <a:moveTo>
                  <a:pt x="25772" y="2837"/>
                </a:moveTo>
                <a:cubicBezTo>
                  <a:pt x="25941" y="2806"/>
                  <a:pt x="26114" y="2819"/>
                  <a:pt x="26276" y="2874"/>
                </a:cubicBezTo>
                <a:cubicBezTo>
                  <a:pt x="26373" y="2924"/>
                  <a:pt x="26310" y="2989"/>
                  <a:pt x="26135" y="3019"/>
                </a:cubicBezTo>
                <a:cubicBezTo>
                  <a:pt x="25960" y="3049"/>
                  <a:pt x="25723" y="3031"/>
                  <a:pt x="25624" y="2979"/>
                </a:cubicBezTo>
                <a:cubicBezTo>
                  <a:pt x="25526" y="2927"/>
                  <a:pt x="25603" y="2867"/>
                  <a:pt x="25772" y="2837"/>
                </a:cubicBezTo>
                <a:close/>
                <a:moveTo>
                  <a:pt x="14860" y="4683"/>
                </a:moveTo>
                <a:cubicBezTo>
                  <a:pt x="15077" y="4646"/>
                  <a:pt x="15231" y="4682"/>
                  <a:pt x="15216" y="4767"/>
                </a:cubicBezTo>
                <a:cubicBezTo>
                  <a:pt x="15201" y="4853"/>
                  <a:pt x="15000" y="4961"/>
                  <a:pt x="14768" y="5000"/>
                </a:cubicBezTo>
                <a:cubicBezTo>
                  <a:pt x="14537" y="5038"/>
                  <a:pt x="14394" y="4993"/>
                  <a:pt x="14421" y="4903"/>
                </a:cubicBezTo>
                <a:cubicBezTo>
                  <a:pt x="14448" y="4813"/>
                  <a:pt x="14643" y="4720"/>
                  <a:pt x="14860" y="4683"/>
                </a:cubicBezTo>
                <a:close/>
                <a:moveTo>
                  <a:pt x="33685" y="1466"/>
                </a:moveTo>
                <a:cubicBezTo>
                  <a:pt x="33753" y="1458"/>
                  <a:pt x="33822" y="1459"/>
                  <a:pt x="33890" y="1470"/>
                </a:cubicBezTo>
                <a:cubicBezTo>
                  <a:pt x="33945" y="1480"/>
                  <a:pt x="33948" y="1497"/>
                  <a:pt x="33896" y="1507"/>
                </a:cubicBezTo>
                <a:cubicBezTo>
                  <a:pt x="33822" y="1517"/>
                  <a:pt x="33747" y="1516"/>
                  <a:pt x="33673" y="1503"/>
                </a:cubicBezTo>
                <a:cubicBezTo>
                  <a:pt x="33624" y="1491"/>
                  <a:pt x="33629" y="1474"/>
                  <a:pt x="33685" y="1466"/>
                </a:cubicBezTo>
                <a:close/>
                <a:moveTo>
                  <a:pt x="24755" y="2976"/>
                </a:moveTo>
                <a:cubicBezTo>
                  <a:pt x="24938" y="2947"/>
                  <a:pt x="25169" y="2966"/>
                  <a:pt x="25260" y="3017"/>
                </a:cubicBezTo>
                <a:cubicBezTo>
                  <a:pt x="25358" y="3072"/>
                  <a:pt x="25274" y="3150"/>
                  <a:pt x="25082" y="3180"/>
                </a:cubicBezTo>
                <a:cubicBezTo>
                  <a:pt x="24890" y="3210"/>
                  <a:pt x="24657" y="3188"/>
                  <a:pt x="24570" y="3135"/>
                </a:cubicBezTo>
                <a:cubicBezTo>
                  <a:pt x="24483" y="3082"/>
                  <a:pt x="24572" y="3004"/>
                  <a:pt x="24755" y="2976"/>
                </a:cubicBezTo>
                <a:close/>
                <a:moveTo>
                  <a:pt x="13866" y="4829"/>
                </a:moveTo>
                <a:cubicBezTo>
                  <a:pt x="14072" y="4795"/>
                  <a:pt x="14213" y="4836"/>
                  <a:pt x="14184" y="4918"/>
                </a:cubicBezTo>
                <a:cubicBezTo>
                  <a:pt x="14154" y="5006"/>
                  <a:pt x="13937" y="5112"/>
                  <a:pt x="13720" y="5148"/>
                </a:cubicBezTo>
                <a:cubicBezTo>
                  <a:pt x="13503" y="5183"/>
                  <a:pt x="13366" y="5136"/>
                  <a:pt x="13406" y="5050"/>
                </a:cubicBezTo>
                <a:cubicBezTo>
                  <a:pt x="13447" y="4965"/>
                  <a:pt x="13660" y="4862"/>
                  <a:pt x="13866" y="4829"/>
                </a:cubicBezTo>
                <a:close/>
                <a:moveTo>
                  <a:pt x="12919" y="4954"/>
                </a:moveTo>
                <a:cubicBezTo>
                  <a:pt x="13118" y="4925"/>
                  <a:pt x="13254" y="4971"/>
                  <a:pt x="13196" y="5055"/>
                </a:cubicBezTo>
                <a:cubicBezTo>
                  <a:pt x="13138" y="5138"/>
                  <a:pt x="12917" y="5243"/>
                  <a:pt x="12722" y="5272"/>
                </a:cubicBezTo>
                <a:cubicBezTo>
                  <a:pt x="12514" y="5303"/>
                  <a:pt x="12387" y="5251"/>
                  <a:pt x="12451" y="5165"/>
                </a:cubicBezTo>
                <a:cubicBezTo>
                  <a:pt x="12515" y="5079"/>
                  <a:pt x="12733" y="4983"/>
                  <a:pt x="12919" y="4954"/>
                </a:cubicBezTo>
                <a:close/>
                <a:moveTo>
                  <a:pt x="32564" y="1604"/>
                </a:moveTo>
                <a:cubicBezTo>
                  <a:pt x="32656" y="1591"/>
                  <a:pt x="32750" y="1592"/>
                  <a:pt x="32842" y="1608"/>
                </a:cubicBezTo>
                <a:cubicBezTo>
                  <a:pt x="32910" y="1623"/>
                  <a:pt x="32911" y="1646"/>
                  <a:pt x="32844" y="1658"/>
                </a:cubicBezTo>
                <a:cubicBezTo>
                  <a:pt x="32751" y="1672"/>
                  <a:pt x="32656" y="1670"/>
                  <a:pt x="32564" y="1654"/>
                </a:cubicBezTo>
                <a:cubicBezTo>
                  <a:pt x="32497" y="1639"/>
                  <a:pt x="32498" y="1617"/>
                  <a:pt x="32564" y="1604"/>
                </a:cubicBezTo>
                <a:close/>
                <a:moveTo>
                  <a:pt x="23730" y="3108"/>
                </a:moveTo>
                <a:cubicBezTo>
                  <a:pt x="23928" y="3074"/>
                  <a:pt x="24142" y="3095"/>
                  <a:pt x="24235" y="3155"/>
                </a:cubicBezTo>
                <a:cubicBezTo>
                  <a:pt x="24328" y="3214"/>
                  <a:pt x="24237" y="3288"/>
                  <a:pt x="24028" y="3323"/>
                </a:cubicBezTo>
                <a:cubicBezTo>
                  <a:pt x="23819" y="3358"/>
                  <a:pt x="23601" y="3335"/>
                  <a:pt x="23522" y="3271"/>
                </a:cubicBezTo>
                <a:cubicBezTo>
                  <a:pt x="23443" y="3207"/>
                  <a:pt x="23530" y="3141"/>
                  <a:pt x="23730" y="3108"/>
                </a:cubicBezTo>
                <a:close/>
                <a:moveTo>
                  <a:pt x="11962" y="5100"/>
                </a:moveTo>
                <a:cubicBezTo>
                  <a:pt x="12168" y="5067"/>
                  <a:pt x="12263" y="5106"/>
                  <a:pt x="12207" y="5191"/>
                </a:cubicBezTo>
                <a:cubicBezTo>
                  <a:pt x="12152" y="5276"/>
                  <a:pt x="11957" y="5368"/>
                  <a:pt x="11747" y="5403"/>
                </a:cubicBezTo>
                <a:cubicBezTo>
                  <a:pt x="11540" y="5438"/>
                  <a:pt x="11435" y="5397"/>
                  <a:pt x="11496" y="5310"/>
                </a:cubicBezTo>
                <a:cubicBezTo>
                  <a:pt x="11558" y="5223"/>
                  <a:pt x="11757" y="5132"/>
                  <a:pt x="11962" y="5100"/>
                </a:cubicBezTo>
                <a:close/>
                <a:moveTo>
                  <a:pt x="22692" y="3251"/>
                </a:moveTo>
                <a:cubicBezTo>
                  <a:pt x="22888" y="3219"/>
                  <a:pt x="23118" y="3241"/>
                  <a:pt x="23198" y="3300"/>
                </a:cubicBezTo>
                <a:cubicBezTo>
                  <a:pt x="23277" y="3358"/>
                  <a:pt x="23177" y="3449"/>
                  <a:pt x="22973" y="3485"/>
                </a:cubicBezTo>
                <a:cubicBezTo>
                  <a:pt x="22770" y="3519"/>
                  <a:pt x="22517" y="3493"/>
                  <a:pt x="22447" y="3429"/>
                </a:cubicBezTo>
                <a:cubicBezTo>
                  <a:pt x="22377" y="3366"/>
                  <a:pt x="22496" y="3283"/>
                  <a:pt x="22692" y="3251"/>
                </a:cubicBezTo>
                <a:close/>
                <a:moveTo>
                  <a:pt x="31509" y="1746"/>
                </a:moveTo>
                <a:cubicBezTo>
                  <a:pt x="31619" y="1730"/>
                  <a:pt x="31731" y="1733"/>
                  <a:pt x="31840" y="1754"/>
                </a:cubicBezTo>
                <a:cubicBezTo>
                  <a:pt x="31926" y="1774"/>
                  <a:pt x="31913" y="1806"/>
                  <a:pt x="31813" y="1821"/>
                </a:cubicBezTo>
                <a:cubicBezTo>
                  <a:pt x="31702" y="1836"/>
                  <a:pt x="31589" y="1832"/>
                  <a:pt x="31480" y="1809"/>
                </a:cubicBezTo>
                <a:cubicBezTo>
                  <a:pt x="31408" y="1789"/>
                  <a:pt x="31422" y="1761"/>
                  <a:pt x="31509" y="1746"/>
                </a:cubicBezTo>
                <a:close/>
                <a:moveTo>
                  <a:pt x="11021" y="5226"/>
                </a:moveTo>
                <a:cubicBezTo>
                  <a:pt x="11197" y="5196"/>
                  <a:pt x="11299" y="5235"/>
                  <a:pt x="11248" y="5310"/>
                </a:cubicBezTo>
                <a:cubicBezTo>
                  <a:pt x="11196" y="5384"/>
                  <a:pt x="10975" y="5489"/>
                  <a:pt x="10786" y="5522"/>
                </a:cubicBezTo>
                <a:cubicBezTo>
                  <a:pt x="10598" y="5554"/>
                  <a:pt x="10491" y="5510"/>
                  <a:pt x="10559" y="5429"/>
                </a:cubicBezTo>
                <a:cubicBezTo>
                  <a:pt x="10626" y="5349"/>
                  <a:pt x="10845" y="5255"/>
                  <a:pt x="11021" y="5226"/>
                </a:cubicBezTo>
                <a:close/>
                <a:moveTo>
                  <a:pt x="10081" y="5370"/>
                </a:moveTo>
                <a:cubicBezTo>
                  <a:pt x="10258" y="5340"/>
                  <a:pt x="10338" y="5377"/>
                  <a:pt x="10267" y="5456"/>
                </a:cubicBezTo>
                <a:cubicBezTo>
                  <a:pt x="10196" y="5535"/>
                  <a:pt x="10002" y="5623"/>
                  <a:pt x="9816" y="5654"/>
                </a:cubicBezTo>
                <a:cubicBezTo>
                  <a:pt x="9630" y="5686"/>
                  <a:pt x="9556" y="5645"/>
                  <a:pt x="9635" y="5564"/>
                </a:cubicBezTo>
                <a:cubicBezTo>
                  <a:pt x="9763" y="5460"/>
                  <a:pt x="9918" y="5393"/>
                  <a:pt x="10081" y="5370"/>
                </a:cubicBezTo>
                <a:close/>
                <a:moveTo>
                  <a:pt x="21685" y="3384"/>
                </a:moveTo>
                <a:cubicBezTo>
                  <a:pt x="21894" y="3348"/>
                  <a:pt x="22117" y="3367"/>
                  <a:pt x="22191" y="3432"/>
                </a:cubicBezTo>
                <a:cubicBezTo>
                  <a:pt x="22268" y="3502"/>
                  <a:pt x="22156" y="3586"/>
                  <a:pt x="21937" y="3624"/>
                </a:cubicBezTo>
                <a:cubicBezTo>
                  <a:pt x="21718" y="3662"/>
                  <a:pt x="21490" y="3637"/>
                  <a:pt x="21425" y="3568"/>
                </a:cubicBezTo>
                <a:cubicBezTo>
                  <a:pt x="21359" y="3499"/>
                  <a:pt x="21476" y="3419"/>
                  <a:pt x="21685" y="3384"/>
                </a:cubicBezTo>
                <a:close/>
                <a:moveTo>
                  <a:pt x="30421" y="1883"/>
                </a:moveTo>
                <a:cubicBezTo>
                  <a:pt x="30541" y="1868"/>
                  <a:pt x="30662" y="1873"/>
                  <a:pt x="30781" y="1898"/>
                </a:cubicBezTo>
                <a:cubicBezTo>
                  <a:pt x="30868" y="1923"/>
                  <a:pt x="30841" y="1963"/>
                  <a:pt x="30725" y="1979"/>
                </a:cubicBezTo>
                <a:cubicBezTo>
                  <a:pt x="30604" y="1994"/>
                  <a:pt x="30481" y="1988"/>
                  <a:pt x="30362" y="1963"/>
                </a:cubicBezTo>
                <a:cubicBezTo>
                  <a:pt x="30275" y="1938"/>
                  <a:pt x="30307" y="1899"/>
                  <a:pt x="30421" y="1883"/>
                </a:cubicBezTo>
                <a:close/>
                <a:moveTo>
                  <a:pt x="9161" y="5493"/>
                </a:moveTo>
                <a:cubicBezTo>
                  <a:pt x="9312" y="5468"/>
                  <a:pt x="9392" y="5505"/>
                  <a:pt x="9329" y="5573"/>
                </a:cubicBezTo>
                <a:cubicBezTo>
                  <a:pt x="9196" y="5673"/>
                  <a:pt x="9040" y="5740"/>
                  <a:pt x="8876" y="5766"/>
                </a:cubicBezTo>
                <a:cubicBezTo>
                  <a:pt x="8715" y="5793"/>
                  <a:pt x="8637" y="5748"/>
                  <a:pt x="8721" y="5674"/>
                </a:cubicBezTo>
                <a:cubicBezTo>
                  <a:pt x="8853" y="5583"/>
                  <a:pt x="9003" y="5521"/>
                  <a:pt x="9161" y="5493"/>
                </a:cubicBezTo>
                <a:close/>
                <a:moveTo>
                  <a:pt x="20719" y="3518"/>
                </a:moveTo>
                <a:cubicBezTo>
                  <a:pt x="20938" y="3482"/>
                  <a:pt x="21147" y="3507"/>
                  <a:pt x="21207" y="3579"/>
                </a:cubicBezTo>
                <a:cubicBezTo>
                  <a:pt x="21268" y="3652"/>
                  <a:pt x="21142" y="3737"/>
                  <a:pt x="20909" y="3776"/>
                </a:cubicBezTo>
                <a:cubicBezTo>
                  <a:pt x="20676" y="3815"/>
                  <a:pt x="20471" y="3785"/>
                  <a:pt x="20419" y="3709"/>
                </a:cubicBezTo>
                <a:cubicBezTo>
                  <a:pt x="20368" y="3632"/>
                  <a:pt x="20499" y="3555"/>
                  <a:pt x="20719" y="3518"/>
                </a:cubicBezTo>
                <a:close/>
                <a:moveTo>
                  <a:pt x="8192" y="5644"/>
                </a:moveTo>
                <a:cubicBezTo>
                  <a:pt x="8344" y="5618"/>
                  <a:pt x="8405" y="5646"/>
                  <a:pt x="8335" y="5716"/>
                </a:cubicBezTo>
                <a:cubicBezTo>
                  <a:pt x="8210" y="5810"/>
                  <a:pt x="8064" y="5871"/>
                  <a:pt x="7910" y="5895"/>
                </a:cubicBezTo>
                <a:cubicBezTo>
                  <a:pt x="7754" y="5921"/>
                  <a:pt x="7695" y="5887"/>
                  <a:pt x="7773" y="5818"/>
                </a:cubicBezTo>
                <a:cubicBezTo>
                  <a:pt x="7897" y="5728"/>
                  <a:pt x="8041" y="5668"/>
                  <a:pt x="8192" y="5644"/>
                </a:cubicBezTo>
                <a:close/>
                <a:moveTo>
                  <a:pt x="29369" y="2026"/>
                </a:moveTo>
                <a:cubicBezTo>
                  <a:pt x="29504" y="2007"/>
                  <a:pt x="29642" y="2012"/>
                  <a:pt x="29776" y="2040"/>
                </a:cubicBezTo>
                <a:cubicBezTo>
                  <a:pt x="29880" y="2069"/>
                  <a:pt x="29855" y="2117"/>
                  <a:pt x="29725" y="2137"/>
                </a:cubicBezTo>
                <a:cubicBezTo>
                  <a:pt x="29589" y="2157"/>
                  <a:pt x="29450" y="2153"/>
                  <a:pt x="29315" y="2124"/>
                </a:cubicBezTo>
                <a:cubicBezTo>
                  <a:pt x="29228" y="2090"/>
                  <a:pt x="29255" y="2047"/>
                  <a:pt x="29369" y="2026"/>
                </a:cubicBezTo>
                <a:close/>
                <a:moveTo>
                  <a:pt x="7269" y="5785"/>
                </a:moveTo>
                <a:cubicBezTo>
                  <a:pt x="7417" y="5760"/>
                  <a:pt x="7461" y="5791"/>
                  <a:pt x="7373" y="5861"/>
                </a:cubicBezTo>
                <a:cubicBezTo>
                  <a:pt x="7257" y="5941"/>
                  <a:pt x="7124" y="5994"/>
                  <a:pt x="6985" y="6017"/>
                </a:cubicBezTo>
                <a:cubicBezTo>
                  <a:pt x="6832" y="6043"/>
                  <a:pt x="6792" y="6009"/>
                  <a:pt x="6889" y="5937"/>
                </a:cubicBezTo>
                <a:cubicBezTo>
                  <a:pt x="7003" y="5860"/>
                  <a:pt x="7133" y="5808"/>
                  <a:pt x="7269" y="5785"/>
                </a:cubicBezTo>
                <a:close/>
                <a:moveTo>
                  <a:pt x="19744" y="3641"/>
                </a:moveTo>
                <a:cubicBezTo>
                  <a:pt x="19955" y="3606"/>
                  <a:pt x="20184" y="3639"/>
                  <a:pt x="20228" y="3707"/>
                </a:cubicBezTo>
                <a:cubicBezTo>
                  <a:pt x="20274" y="3781"/>
                  <a:pt x="20119" y="3878"/>
                  <a:pt x="19897" y="3915"/>
                </a:cubicBezTo>
                <a:cubicBezTo>
                  <a:pt x="19675" y="3952"/>
                  <a:pt x="19445" y="3918"/>
                  <a:pt x="19410" y="3843"/>
                </a:cubicBezTo>
                <a:cubicBezTo>
                  <a:pt x="19375" y="3769"/>
                  <a:pt x="19533" y="3676"/>
                  <a:pt x="19744" y="3641"/>
                </a:cubicBezTo>
                <a:close/>
                <a:moveTo>
                  <a:pt x="28375" y="2167"/>
                </a:moveTo>
                <a:cubicBezTo>
                  <a:pt x="28514" y="2143"/>
                  <a:pt x="28656" y="2149"/>
                  <a:pt x="28793" y="2185"/>
                </a:cubicBezTo>
                <a:cubicBezTo>
                  <a:pt x="28897" y="2220"/>
                  <a:pt x="28869" y="2262"/>
                  <a:pt x="28721" y="2287"/>
                </a:cubicBezTo>
                <a:cubicBezTo>
                  <a:pt x="28575" y="2314"/>
                  <a:pt x="28425" y="2306"/>
                  <a:pt x="28283" y="2265"/>
                </a:cubicBezTo>
                <a:cubicBezTo>
                  <a:pt x="28194" y="2229"/>
                  <a:pt x="28229" y="2191"/>
                  <a:pt x="28375" y="2167"/>
                </a:cubicBezTo>
                <a:close/>
                <a:moveTo>
                  <a:pt x="6375" y="5909"/>
                </a:moveTo>
                <a:cubicBezTo>
                  <a:pt x="6491" y="5890"/>
                  <a:pt x="6535" y="5921"/>
                  <a:pt x="6470" y="5976"/>
                </a:cubicBezTo>
                <a:cubicBezTo>
                  <a:pt x="6351" y="6052"/>
                  <a:pt x="6219" y="6104"/>
                  <a:pt x="6081" y="6129"/>
                </a:cubicBezTo>
                <a:cubicBezTo>
                  <a:pt x="5956" y="6151"/>
                  <a:pt x="5919" y="6112"/>
                  <a:pt x="6005" y="6053"/>
                </a:cubicBezTo>
                <a:cubicBezTo>
                  <a:pt x="6119" y="5984"/>
                  <a:pt x="6245" y="5935"/>
                  <a:pt x="6375" y="5909"/>
                </a:cubicBezTo>
                <a:close/>
                <a:moveTo>
                  <a:pt x="5461" y="6048"/>
                </a:moveTo>
                <a:cubicBezTo>
                  <a:pt x="5571" y="6030"/>
                  <a:pt x="5599" y="6058"/>
                  <a:pt x="5524" y="6111"/>
                </a:cubicBezTo>
                <a:cubicBezTo>
                  <a:pt x="5415" y="6180"/>
                  <a:pt x="5294" y="6225"/>
                  <a:pt x="5167" y="6246"/>
                </a:cubicBezTo>
                <a:cubicBezTo>
                  <a:pt x="5060" y="6265"/>
                  <a:pt x="5040" y="6231"/>
                  <a:pt x="5122" y="6176"/>
                </a:cubicBezTo>
                <a:cubicBezTo>
                  <a:pt x="5227" y="6113"/>
                  <a:pt x="5341" y="6070"/>
                  <a:pt x="5461" y="6048"/>
                </a:cubicBezTo>
                <a:close/>
                <a:moveTo>
                  <a:pt x="18792" y="3774"/>
                </a:moveTo>
                <a:cubicBezTo>
                  <a:pt x="19005" y="3739"/>
                  <a:pt x="19226" y="3774"/>
                  <a:pt x="19256" y="3851"/>
                </a:cubicBezTo>
                <a:cubicBezTo>
                  <a:pt x="19284" y="3929"/>
                  <a:pt x="19113" y="4028"/>
                  <a:pt x="18878" y="4064"/>
                </a:cubicBezTo>
                <a:cubicBezTo>
                  <a:pt x="18644" y="4100"/>
                  <a:pt x="18438" y="4056"/>
                  <a:pt x="18425" y="3976"/>
                </a:cubicBezTo>
                <a:cubicBezTo>
                  <a:pt x="18412" y="3895"/>
                  <a:pt x="18580" y="3808"/>
                  <a:pt x="18792" y="3774"/>
                </a:cubicBezTo>
                <a:close/>
                <a:moveTo>
                  <a:pt x="17847" y="3914"/>
                </a:moveTo>
                <a:cubicBezTo>
                  <a:pt x="18071" y="3877"/>
                  <a:pt x="18265" y="3909"/>
                  <a:pt x="18286" y="3988"/>
                </a:cubicBezTo>
                <a:cubicBezTo>
                  <a:pt x="18307" y="4067"/>
                  <a:pt x="18137" y="4166"/>
                  <a:pt x="17901" y="4206"/>
                </a:cubicBezTo>
                <a:cubicBezTo>
                  <a:pt x="17666" y="4245"/>
                  <a:pt x="17471" y="4208"/>
                  <a:pt x="17461" y="4125"/>
                </a:cubicBezTo>
                <a:cubicBezTo>
                  <a:pt x="17451" y="4042"/>
                  <a:pt x="17623" y="3951"/>
                  <a:pt x="17847" y="3914"/>
                </a:cubicBezTo>
                <a:close/>
                <a:moveTo>
                  <a:pt x="27346" y="2296"/>
                </a:moveTo>
                <a:cubicBezTo>
                  <a:pt x="27493" y="2271"/>
                  <a:pt x="27644" y="2278"/>
                  <a:pt x="27788" y="2316"/>
                </a:cubicBezTo>
                <a:cubicBezTo>
                  <a:pt x="27896" y="2355"/>
                  <a:pt x="27855" y="2408"/>
                  <a:pt x="27692" y="2434"/>
                </a:cubicBezTo>
                <a:cubicBezTo>
                  <a:pt x="27544" y="2460"/>
                  <a:pt x="27391" y="2452"/>
                  <a:pt x="27245" y="2411"/>
                </a:cubicBezTo>
                <a:cubicBezTo>
                  <a:pt x="27143" y="2372"/>
                  <a:pt x="27188" y="2322"/>
                  <a:pt x="27346" y="2296"/>
                </a:cubicBezTo>
                <a:close/>
                <a:moveTo>
                  <a:pt x="4581" y="6174"/>
                </a:moveTo>
                <a:cubicBezTo>
                  <a:pt x="4678" y="6157"/>
                  <a:pt x="4687" y="6187"/>
                  <a:pt x="4599" y="6240"/>
                </a:cubicBezTo>
                <a:cubicBezTo>
                  <a:pt x="4507" y="6293"/>
                  <a:pt x="4406" y="6329"/>
                  <a:pt x="4301" y="6346"/>
                </a:cubicBezTo>
                <a:cubicBezTo>
                  <a:pt x="4202" y="6362"/>
                  <a:pt x="4196" y="6331"/>
                  <a:pt x="4289" y="6276"/>
                </a:cubicBezTo>
                <a:cubicBezTo>
                  <a:pt x="4380" y="6226"/>
                  <a:pt x="4478" y="6191"/>
                  <a:pt x="4581" y="6174"/>
                </a:cubicBezTo>
                <a:close/>
                <a:moveTo>
                  <a:pt x="3666" y="6315"/>
                </a:moveTo>
                <a:cubicBezTo>
                  <a:pt x="3754" y="6301"/>
                  <a:pt x="3765" y="6320"/>
                  <a:pt x="3693" y="6364"/>
                </a:cubicBezTo>
                <a:cubicBezTo>
                  <a:pt x="3612" y="6412"/>
                  <a:pt x="3523" y="6444"/>
                  <a:pt x="3430" y="6459"/>
                </a:cubicBezTo>
                <a:cubicBezTo>
                  <a:pt x="3350" y="6473"/>
                  <a:pt x="3346" y="6452"/>
                  <a:pt x="3407" y="6412"/>
                </a:cubicBezTo>
                <a:cubicBezTo>
                  <a:pt x="3487" y="6364"/>
                  <a:pt x="3575" y="6332"/>
                  <a:pt x="3666" y="6315"/>
                </a:cubicBezTo>
                <a:close/>
                <a:moveTo>
                  <a:pt x="26363" y="2430"/>
                </a:moveTo>
                <a:cubicBezTo>
                  <a:pt x="26516" y="2406"/>
                  <a:pt x="26674" y="2416"/>
                  <a:pt x="26823" y="2458"/>
                </a:cubicBezTo>
                <a:cubicBezTo>
                  <a:pt x="26922" y="2500"/>
                  <a:pt x="26864" y="2562"/>
                  <a:pt x="26699" y="2588"/>
                </a:cubicBezTo>
                <a:cubicBezTo>
                  <a:pt x="26538" y="2616"/>
                  <a:pt x="26374" y="2605"/>
                  <a:pt x="26218" y="2557"/>
                </a:cubicBezTo>
                <a:cubicBezTo>
                  <a:pt x="26134" y="2514"/>
                  <a:pt x="26201" y="2454"/>
                  <a:pt x="26363" y="2430"/>
                </a:cubicBezTo>
                <a:close/>
                <a:moveTo>
                  <a:pt x="16873" y="4045"/>
                </a:moveTo>
                <a:cubicBezTo>
                  <a:pt x="17094" y="4007"/>
                  <a:pt x="17279" y="4040"/>
                  <a:pt x="17288" y="4120"/>
                </a:cubicBezTo>
                <a:cubicBezTo>
                  <a:pt x="17296" y="4199"/>
                  <a:pt x="17115" y="4301"/>
                  <a:pt x="16883" y="4339"/>
                </a:cubicBezTo>
                <a:cubicBezTo>
                  <a:pt x="16650" y="4378"/>
                  <a:pt x="16469" y="4341"/>
                  <a:pt x="16468" y="4257"/>
                </a:cubicBezTo>
                <a:cubicBezTo>
                  <a:pt x="16468" y="4174"/>
                  <a:pt x="16651" y="4082"/>
                  <a:pt x="16873" y="4045"/>
                </a:cubicBezTo>
                <a:close/>
                <a:moveTo>
                  <a:pt x="2741" y="6452"/>
                </a:moveTo>
                <a:cubicBezTo>
                  <a:pt x="2812" y="6440"/>
                  <a:pt x="2824" y="6452"/>
                  <a:pt x="2765" y="6487"/>
                </a:cubicBezTo>
                <a:cubicBezTo>
                  <a:pt x="2705" y="6521"/>
                  <a:pt x="2641" y="6544"/>
                  <a:pt x="2574" y="6557"/>
                </a:cubicBezTo>
                <a:cubicBezTo>
                  <a:pt x="2502" y="6569"/>
                  <a:pt x="2491" y="6556"/>
                  <a:pt x="2551" y="6522"/>
                </a:cubicBezTo>
                <a:cubicBezTo>
                  <a:pt x="2610" y="6489"/>
                  <a:pt x="2675" y="6465"/>
                  <a:pt x="2741" y="6452"/>
                </a:cubicBezTo>
                <a:close/>
                <a:moveTo>
                  <a:pt x="15935" y="4182"/>
                </a:moveTo>
                <a:cubicBezTo>
                  <a:pt x="16147" y="4144"/>
                  <a:pt x="16335" y="4176"/>
                  <a:pt x="16333" y="4256"/>
                </a:cubicBezTo>
                <a:cubicBezTo>
                  <a:pt x="16331" y="4339"/>
                  <a:pt x="16137" y="4441"/>
                  <a:pt x="15909" y="4480"/>
                </a:cubicBezTo>
                <a:cubicBezTo>
                  <a:pt x="15680" y="4519"/>
                  <a:pt x="15503" y="4478"/>
                  <a:pt x="15520" y="4393"/>
                </a:cubicBezTo>
                <a:cubicBezTo>
                  <a:pt x="15537" y="4309"/>
                  <a:pt x="15724" y="4220"/>
                  <a:pt x="15935" y="4182"/>
                </a:cubicBezTo>
                <a:close/>
                <a:moveTo>
                  <a:pt x="25321" y="2571"/>
                </a:moveTo>
                <a:cubicBezTo>
                  <a:pt x="25481" y="2538"/>
                  <a:pt x="25648" y="2548"/>
                  <a:pt x="25803" y="2599"/>
                </a:cubicBezTo>
                <a:cubicBezTo>
                  <a:pt x="25905" y="2649"/>
                  <a:pt x="25845" y="2707"/>
                  <a:pt x="25655" y="2739"/>
                </a:cubicBezTo>
                <a:cubicBezTo>
                  <a:pt x="25464" y="2770"/>
                  <a:pt x="25263" y="2755"/>
                  <a:pt x="25170" y="2704"/>
                </a:cubicBezTo>
                <a:cubicBezTo>
                  <a:pt x="25078" y="2652"/>
                  <a:pt x="25147" y="2601"/>
                  <a:pt x="25321" y="2571"/>
                </a:cubicBezTo>
                <a:close/>
                <a:moveTo>
                  <a:pt x="15022" y="4304"/>
                </a:moveTo>
                <a:cubicBezTo>
                  <a:pt x="15230" y="4267"/>
                  <a:pt x="15399" y="4302"/>
                  <a:pt x="15388" y="4379"/>
                </a:cubicBezTo>
                <a:cubicBezTo>
                  <a:pt x="15376" y="4458"/>
                  <a:pt x="15177" y="4562"/>
                  <a:pt x="14958" y="4602"/>
                </a:cubicBezTo>
                <a:cubicBezTo>
                  <a:pt x="14740" y="4642"/>
                  <a:pt x="14560" y="4598"/>
                  <a:pt x="14586" y="4518"/>
                </a:cubicBezTo>
                <a:cubicBezTo>
                  <a:pt x="14612" y="4438"/>
                  <a:pt x="14814" y="4340"/>
                  <a:pt x="15022" y="4304"/>
                </a:cubicBezTo>
                <a:close/>
                <a:moveTo>
                  <a:pt x="32804" y="1271"/>
                </a:moveTo>
                <a:cubicBezTo>
                  <a:pt x="32872" y="1262"/>
                  <a:pt x="32940" y="1263"/>
                  <a:pt x="33007" y="1275"/>
                </a:cubicBezTo>
                <a:cubicBezTo>
                  <a:pt x="33064" y="1287"/>
                  <a:pt x="33057" y="1302"/>
                  <a:pt x="32990" y="1312"/>
                </a:cubicBezTo>
                <a:cubicBezTo>
                  <a:pt x="32922" y="1322"/>
                  <a:pt x="32854" y="1320"/>
                  <a:pt x="32786" y="1307"/>
                </a:cubicBezTo>
                <a:cubicBezTo>
                  <a:pt x="32731" y="1296"/>
                  <a:pt x="32738" y="1282"/>
                  <a:pt x="32804" y="1271"/>
                </a:cubicBezTo>
                <a:close/>
                <a:moveTo>
                  <a:pt x="24351" y="2701"/>
                </a:moveTo>
                <a:cubicBezTo>
                  <a:pt x="24536" y="2670"/>
                  <a:pt x="24756" y="2682"/>
                  <a:pt x="24849" y="2733"/>
                </a:cubicBezTo>
                <a:cubicBezTo>
                  <a:pt x="24942" y="2783"/>
                  <a:pt x="24869" y="2853"/>
                  <a:pt x="24674" y="2885"/>
                </a:cubicBezTo>
                <a:cubicBezTo>
                  <a:pt x="24479" y="2917"/>
                  <a:pt x="24271" y="2901"/>
                  <a:pt x="24182" y="2850"/>
                </a:cubicBezTo>
                <a:cubicBezTo>
                  <a:pt x="24093" y="2799"/>
                  <a:pt x="24167" y="2734"/>
                  <a:pt x="24351" y="2701"/>
                </a:cubicBezTo>
                <a:close/>
                <a:moveTo>
                  <a:pt x="14112" y="4439"/>
                </a:moveTo>
                <a:cubicBezTo>
                  <a:pt x="14323" y="4404"/>
                  <a:pt x="14466" y="4440"/>
                  <a:pt x="14440" y="4519"/>
                </a:cubicBezTo>
                <a:cubicBezTo>
                  <a:pt x="14415" y="4598"/>
                  <a:pt x="14216" y="4697"/>
                  <a:pt x="13999" y="4735"/>
                </a:cubicBezTo>
                <a:cubicBezTo>
                  <a:pt x="13783" y="4774"/>
                  <a:pt x="13633" y="4737"/>
                  <a:pt x="13663" y="4655"/>
                </a:cubicBezTo>
                <a:cubicBezTo>
                  <a:pt x="13693" y="4574"/>
                  <a:pt x="13901" y="4475"/>
                  <a:pt x="14112" y="4439"/>
                </a:cubicBezTo>
                <a:close/>
                <a:moveTo>
                  <a:pt x="13219" y="4563"/>
                </a:moveTo>
                <a:cubicBezTo>
                  <a:pt x="13422" y="4531"/>
                  <a:pt x="13543" y="4566"/>
                  <a:pt x="13502" y="4645"/>
                </a:cubicBezTo>
                <a:cubicBezTo>
                  <a:pt x="13460" y="4727"/>
                  <a:pt x="13265" y="4818"/>
                  <a:pt x="13052" y="4854"/>
                </a:cubicBezTo>
                <a:cubicBezTo>
                  <a:pt x="12840" y="4889"/>
                  <a:pt x="12710" y="4850"/>
                  <a:pt x="12767" y="4763"/>
                </a:cubicBezTo>
                <a:cubicBezTo>
                  <a:pt x="12823" y="4676"/>
                  <a:pt x="13017" y="4596"/>
                  <a:pt x="13219" y="4563"/>
                </a:cubicBezTo>
                <a:close/>
                <a:moveTo>
                  <a:pt x="31759" y="1403"/>
                </a:moveTo>
                <a:cubicBezTo>
                  <a:pt x="31844" y="1390"/>
                  <a:pt x="31930" y="1391"/>
                  <a:pt x="32014" y="1407"/>
                </a:cubicBezTo>
                <a:cubicBezTo>
                  <a:pt x="32099" y="1423"/>
                  <a:pt x="32091" y="1443"/>
                  <a:pt x="32000" y="1458"/>
                </a:cubicBezTo>
                <a:cubicBezTo>
                  <a:pt x="31915" y="1471"/>
                  <a:pt x="31828" y="1470"/>
                  <a:pt x="31743" y="1454"/>
                </a:cubicBezTo>
                <a:cubicBezTo>
                  <a:pt x="31663" y="1437"/>
                  <a:pt x="31669" y="1417"/>
                  <a:pt x="31759" y="1403"/>
                </a:cubicBezTo>
                <a:close/>
                <a:moveTo>
                  <a:pt x="23396" y="2822"/>
                </a:moveTo>
                <a:cubicBezTo>
                  <a:pt x="23588" y="2791"/>
                  <a:pt x="23808" y="2810"/>
                  <a:pt x="23890" y="2860"/>
                </a:cubicBezTo>
                <a:cubicBezTo>
                  <a:pt x="23975" y="2915"/>
                  <a:pt x="23874" y="2995"/>
                  <a:pt x="23679" y="3026"/>
                </a:cubicBezTo>
                <a:cubicBezTo>
                  <a:pt x="23484" y="3058"/>
                  <a:pt x="23253" y="3037"/>
                  <a:pt x="23175" y="2984"/>
                </a:cubicBezTo>
                <a:cubicBezTo>
                  <a:pt x="23097" y="2931"/>
                  <a:pt x="23204" y="2853"/>
                  <a:pt x="23396" y="2822"/>
                </a:cubicBezTo>
                <a:close/>
                <a:moveTo>
                  <a:pt x="12304" y="4699"/>
                </a:moveTo>
                <a:cubicBezTo>
                  <a:pt x="12491" y="4667"/>
                  <a:pt x="12620" y="4702"/>
                  <a:pt x="12577" y="4776"/>
                </a:cubicBezTo>
                <a:cubicBezTo>
                  <a:pt x="12533" y="4851"/>
                  <a:pt x="12319" y="4951"/>
                  <a:pt x="12124" y="4985"/>
                </a:cubicBezTo>
                <a:cubicBezTo>
                  <a:pt x="11928" y="5019"/>
                  <a:pt x="11803" y="4979"/>
                  <a:pt x="11855" y="4901"/>
                </a:cubicBezTo>
                <a:cubicBezTo>
                  <a:pt x="11907" y="4823"/>
                  <a:pt x="12118" y="4732"/>
                  <a:pt x="12304" y="4699"/>
                </a:cubicBezTo>
                <a:close/>
                <a:moveTo>
                  <a:pt x="22452" y="2956"/>
                </a:moveTo>
                <a:cubicBezTo>
                  <a:pt x="22655" y="2922"/>
                  <a:pt x="22869" y="2941"/>
                  <a:pt x="22946" y="3001"/>
                </a:cubicBezTo>
                <a:cubicBezTo>
                  <a:pt x="23022" y="3060"/>
                  <a:pt x="22920" y="3136"/>
                  <a:pt x="22707" y="3171"/>
                </a:cubicBezTo>
                <a:cubicBezTo>
                  <a:pt x="22496" y="3207"/>
                  <a:pt x="22278" y="3185"/>
                  <a:pt x="22209" y="3123"/>
                </a:cubicBezTo>
                <a:cubicBezTo>
                  <a:pt x="22140" y="3061"/>
                  <a:pt x="22249" y="2990"/>
                  <a:pt x="22452" y="2956"/>
                </a:cubicBezTo>
                <a:close/>
                <a:moveTo>
                  <a:pt x="30767" y="1539"/>
                </a:moveTo>
                <a:cubicBezTo>
                  <a:pt x="30867" y="1523"/>
                  <a:pt x="30970" y="1526"/>
                  <a:pt x="31069" y="1546"/>
                </a:cubicBezTo>
                <a:cubicBezTo>
                  <a:pt x="31156" y="1565"/>
                  <a:pt x="31148" y="1590"/>
                  <a:pt x="31053" y="1607"/>
                </a:cubicBezTo>
                <a:cubicBezTo>
                  <a:pt x="30947" y="1626"/>
                  <a:pt x="30837" y="1624"/>
                  <a:pt x="30731" y="1603"/>
                </a:cubicBezTo>
                <a:cubicBezTo>
                  <a:pt x="30644" y="1581"/>
                  <a:pt x="30659" y="1555"/>
                  <a:pt x="30767" y="1539"/>
                </a:cubicBezTo>
                <a:close/>
                <a:moveTo>
                  <a:pt x="11386" y="4829"/>
                </a:moveTo>
                <a:cubicBezTo>
                  <a:pt x="11574" y="4797"/>
                  <a:pt x="11674" y="4828"/>
                  <a:pt x="11621" y="4903"/>
                </a:cubicBezTo>
                <a:cubicBezTo>
                  <a:pt x="11567" y="4978"/>
                  <a:pt x="11371" y="5069"/>
                  <a:pt x="11168" y="5103"/>
                </a:cubicBezTo>
                <a:cubicBezTo>
                  <a:pt x="10966" y="5136"/>
                  <a:pt x="10882" y="5098"/>
                  <a:pt x="10949" y="5019"/>
                </a:cubicBezTo>
                <a:cubicBezTo>
                  <a:pt x="11015" y="4940"/>
                  <a:pt x="11199" y="4862"/>
                  <a:pt x="11386" y="4829"/>
                </a:cubicBezTo>
                <a:close/>
                <a:moveTo>
                  <a:pt x="10496" y="4963"/>
                </a:moveTo>
                <a:cubicBezTo>
                  <a:pt x="10666" y="4930"/>
                  <a:pt x="10767" y="4967"/>
                  <a:pt x="10707" y="5037"/>
                </a:cubicBezTo>
                <a:cubicBezTo>
                  <a:pt x="10647" y="5109"/>
                  <a:pt x="10433" y="5201"/>
                  <a:pt x="10257" y="5230"/>
                </a:cubicBezTo>
                <a:cubicBezTo>
                  <a:pt x="10081" y="5259"/>
                  <a:pt x="9989" y="5218"/>
                  <a:pt x="10061" y="5145"/>
                </a:cubicBezTo>
                <a:cubicBezTo>
                  <a:pt x="10189" y="5051"/>
                  <a:pt x="10338" y="4988"/>
                  <a:pt x="10496" y="4963"/>
                </a:cubicBezTo>
                <a:close/>
                <a:moveTo>
                  <a:pt x="21496" y="3079"/>
                </a:moveTo>
                <a:cubicBezTo>
                  <a:pt x="21691" y="3044"/>
                  <a:pt x="21936" y="3064"/>
                  <a:pt x="22003" y="3124"/>
                </a:cubicBezTo>
                <a:cubicBezTo>
                  <a:pt x="22072" y="3185"/>
                  <a:pt x="21945" y="3273"/>
                  <a:pt x="21735" y="3309"/>
                </a:cubicBezTo>
                <a:cubicBezTo>
                  <a:pt x="21525" y="3344"/>
                  <a:pt x="21283" y="3317"/>
                  <a:pt x="21229" y="3254"/>
                </a:cubicBezTo>
                <a:cubicBezTo>
                  <a:pt x="21174" y="3191"/>
                  <a:pt x="21302" y="3113"/>
                  <a:pt x="21496" y="3079"/>
                </a:cubicBezTo>
                <a:close/>
                <a:moveTo>
                  <a:pt x="29747" y="1669"/>
                </a:moveTo>
                <a:cubicBezTo>
                  <a:pt x="29863" y="1650"/>
                  <a:pt x="29982" y="1652"/>
                  <a:pt x="30097" y="1675"/>
                </a:cubicBezTo>
                <a:cubicBezTo>
                  <a:pt x="30190" y="1698"/>
                  <a:pt x="30180" y="1731"/>
                  <a:pt x="30072" y="1751"/>
                </a:cubicBezTo>
                <a:cubicBezTo>
                  <a:pt x="29950" y="1771"/>
                  <a:pt x="29825" y="1769"/>
                  <a:pt x="29703" y="1743"/>
                </a:cubicBezTo>
                <a:cubicBezTo>
                  <a:pt x="29617" y="1720"/>
                  <a:pt x="29639" y="1688"/>
                  <a:pt x="29747" y="1669"/>
                </a:cubicBezTo>
                <a:close/>
                <a:moveTo>
                  <a:pt x="9638" y="5083"/>
                </a:moveTo>
                <a:cubicBezTo>
                  <a:pt x="9801" y="5058"/>
                  <a:pt x="9869" y="5091"/>
                  <a:pt x="9796" y="5161"/>
                </a:cubicBezTo>
                <a:cubicBezTo>
                  <a:pt x="9669" y="5255"/>
                  <a:pt x="9520" y="5315"/>
                  <a:pt x="9363" y="5336"/>
                </a:cubicBezTo>
                <a:cubicBezTo>
                  <a:pt x="9194" y="5365"/>
                  <a:pt x="9128" y="5327"/>
                  <a:pt x="9209" y="5253"/>
                </a:cubicBezTo>
                <a:cubicBezTo>
                  <a:pt x="9336" y="5162"/>
                  <a:pt x="9483" y="5104"/>
                  <a:pt x="9638" y="5083"/>
                </a:cubicBezTo>
                <a:close/>
                <a:moveTo>
                  <a:pt x="20587" y="3209"/>
                </a:moveTo>
                <a:cubicBezTo>
                  <a:pt x="20796" y="3174"/>
                  <a:pt x="21020" y="3197"/>
                  <a:pt x="21074" y="3262"/>
                </a:cubicBezTo>
                <a:cubicBezTo>
                  <a:pt x="21129" y="3329"/>
                  <a:pt x="20988" y="3419"/>
                  <a:pt x="20766" y="3457"/>
                </a:cubicBezTo>
                <a:cubicBezTo>
                  <a:pt x="20544" y="3495"/>
                  <a:pt x="20321" y="3463"/>
                  <a:pt x="20281" y="3393"/>
                </a:cubicBezTo>
                <a:cubicBezTo>
                  <a:pt x="20241" y="3324"/>
                  <a:pt x="20378" y="3243"/>
                  <a:pt x="20587" y="3209"/>
                </a:cubicBezTo>
                <a:close/>
                <a:moveTo>
                  <a:pt x="8754" y="5218"/>
                </a:moveTo>
                <a:cubicBezTo>
                  <a:pt x="8900" y="5193"/>
                  <a:pt x="8968" y="5227"/>
                  <a:pt x="8897" y="5291"/>
                </a:cubicBezTo>
                <a:cubicBezTo>
                  <a:pt x="8771" y="5377"/>
                  <a:pt x="8628" y="5435"/>
                  <a:pt x="8477" y="5460"/>
                </a:cubicBezTo>
                <a:cubicBezTo>
                  <a:pt x="8326" y="5484"/>
                  <a:pt x="8261" y="5448"/>
                  <a:pt x="8339" y="5383"/>
                </a:cubicBezTo>
                <a:cubicBezTo>
                  <a:pt x="8464" y="5298"/>
                  <a:pt x="8606" y="5242"/>
                  <a:pt x="8754" y="5218"/>
                </a:cubicBezTo>
                <a:close/>
                <a:moveTo>
                  <a:pt x="28778" y="1803"/>
                </a:moveTo>
                <a:cubicBezTo>
                  <a:pt x="28909" y="1782"/>
                  <a:pt x="29042" y="1786"/>
                  <a:pt x="29171" y="1814"/>
                </a:cubicBezTo>
                <a:cubicBezTo>
                  <a:pt x="29259" y="1841"/>
                  <a:pt x="29228" y="1883"/>
                  <a:pt x="29103" y="1903"/>
                </a:cubicBezTo>
                <a:cubicBezTo>
                  <a:pt x="28972" y="1922"/>
                  <a:pt x="28839" y="1916"/>
                  <a:pt x="28710" y="1887"/>
                </a:cubicBezTo>
                <a:cubicBezTo>
                  <a:pt x="28634" y="1860"/>
                  <a:pt x="28667" y="1821"/>
                  <a:pt x="28778" y="1803"/>
                </a:cubicBezTo>
                <a:close/>
                <a:moveTo>
                  <a:pt x="7904" y="5337"/>
                </a:moveTo>
                <a:cubicBezTo>
                  <a:pt x="8037" y="5315"/>
                  <a:pt x="8086" y="5351"/>
                  <a:pt x="8007" y="5412"/>
                </a:cubicBezTo>
                <a:cubicBezTo>
                  <a:pt x="7885" y="5489"/>
                  <a:pt x="7748" y="5541"/>
                  <a:pt x="7605" y="5563"/>
                </a:cubicBezTo>
                <a:cubicBezTo>
                  <a:pt x="7467" y="5586"/>
                  <a:pt x="7423" y="5550"/>
                  <a:pt x="7507" y="5488"/>
                </a:cubicBezTo>
                <a:cubicBezTo>
                  <a:pt x="7628" y="5411"/>
                  <a:pt x="7762" y="5360"/>
                  <a:pt x="7904" y="5337"/>
                </a:cubicBezTo>
                <a:close/>
                <a:moveTo>
                  <a:pt x="19637" y="3336"/>
                </a:moveTo>
                <a:cubicBezTo>
                  <a:pt x="19863" y="3298"/>
                  <a:pt x="20060" y="3320"/>
                  <a:pt x="20107" y="3391"/>
                </a:cubicBezTo>
                <a:cubicBezTo>
                  <a:pt x="20155" y="3466"/>
                  <a:pt x="20018" y="3548"/>
                  <a:pt x="19780" y="3588"/>
                </a:cubicBezTo>
                <a:cubicBezTo>
                  <a:pt x="19542" y="3629"/>
                  <a:pt x="19345" y="3601"/>
                  <a:pt x="19308" y="3525"/>
                </a:cubicBezTo>
                <a:cubicBezTo>
                  <a:pt x="19271" y="3449"/>
                  <a:pt x="19410" y="3373"/>
                  <a:pt x="19637" y="3336"/>
                </a:cubicBezTo>
                <a:close/>
                <a:moveTo>
                  <a:pt x="7029" y="5474"/>
                </a:moveTo>
                <a:cubicBezTo>
                  <a:pt x="7153" y="5453"/>
                  <a:pt x="7190" y="5480"/>
                  <a:pt x="7118" y="5536"/>
                </a:cubicBezTo>
                <a:cubicBezTo>
                  <a:pt x="7007" y="5610"/>
                  <a:pt x="6881" y="5659"/>
                  <a:pt x="6749" y="5680"/>
                </a:cubicBezTo>
                <a:cubicBezTo>
                  <a:pt x="6612" y="5703"/>
                  <a:pt x="6576" y="5675"/>
                  <a:pt x="6660" y="5612"/>
                </a:cubicBezTo>
                <a:cubicBezTo>
                  <a:pt x="6772" y="5541"/>
                  <a:pt x="6898" y="5494"/>
                  <a:pt x="7029" y="5474"/>
                </a:cubicBezTo>
                <a:close/>
                <a:moveTo>
                  <a:pt x="27773" y="1932"/>
                </a:moveTo>
                <a:cubicBezTo>
                  <a:pt x="27914" y="1910"/>
                  <a:pt x="28057" y="1917"/>
                  <a:pt x="28196" y="1950"/>
                </a:cubicBezTo>
                <a:cubicBezTo>
                  <a:pt x="28277" y="1981"/>
                  <a:pt x="28231" y="2027"/>
                  <a:pt x="28101" y="2049"/>
                </a:cubicBezTo>
                <a:cubicBezTo>
                  <a:pt x="27959" y="2072"/>
                  <a:pt x="27813" y="2066"/>
                  <a:pt x="27674" y="2032"/>
                </a:cubicBezTo>
                <a:cubicBezTo>
                  <a:pt x="27598" y="1998"/>
                  <a:pt x="27647" y="1953"/>
                  <a:pt x="27773" y="1932"/>
                </a:cubicBezTo>
                <a:close/>
                <a:moveTo>
                  <a:pt x="18724" y="3466"/>
                </a:moveTo>
                <a:cubicBezTo>
                  <a:pt x="18944" y="3426"/>
                  <a:pt x="19160" y="3453"/>
                  <a:pt x="19194" y="3524"/>
                </a:cubicBezTo>
                <a:cubicBezTo>
                  <a:pt x="19228" y="3594"/>
                  <a:pt x="19070" y="3687"/>
                  <a:pt x="18847" y="3728"/>
                </a:cubicBezTo>
                <a:cubicBezTo>
                  <a:pt x="18625" y="3766"/>
                  <a:pt x="18411" y="3739"/>
                  <a:pt x="18376" y="3668"/>
                </a:cubicBezTo>
                <a:cubicBezTo>
                  <a:pt x="18341" y="3597"/>
                  <a:pt x="18505" y="3504"/>
                  <a:pt x="18724" y="3466"/>
                </a:cubicBezTo>
                <a:close/>
                <a:moveTo>
                  <a:pt x="6143" y="5602"/>
                </a:moveTo>
                <a:cubicBezTo>
                  <a:pt x="6258" y="5583"/>
                  <a:pt x="6286" y="5605"/>
                  <a:pt x="6214" y="5658"/>
                </a:cubicBezTo>
                <a:cubicBezTo>
                  <a:pt x="6114" y="5721"/>
                  <a:pt x="6002" y="5763"/>
                  <a:pt x="5886" y="5783"/>
                </a:cubicBezTo>
                <a:cubicBezTo>
                  <a:pt x="5759" y="5805"/>
                  <a:pt x="5730" y="5779"/>
                  <a:pt x="5816" y="5722"/>
                </a:cubicBezTo>
                <a:cubicBezTo>
                  <a:pt x="5916" y="5662"/>
                  <a:pt x="6027" y="5621"/>
                  <a:pt x="6143" y="5602"/>
                </a:cubicBezTo>
                <a:close/>
                <a:moveTo>
                  <a:pt x="26831" y="2068"/>
                </a:moveTo>
                <a:cubicBezTo>
                  <a:pt x="26976" y="2041"/>
                  <a:pt x="27125" y="2048"/>
                  <a:pt x="27266" y="2088"/>
                </a:cubicBezTo>
                <a:cubicBezTo>
                  <a:pt x="27357" y="2122"/>
                  <a:pt x="27311" y="2167"/>
                  <a:pt x="27155" y="2193"/>
                </a:cubicBezTo>
                <a:cubicBezTo>
                  <a:pt x="27009" y="2221"/>
                  <a:pt x="26858" y="2213"/>
                  <a:pt x="26715" y="2171"/>
                </a:cubicBezTo>
                <a:cubicBezTo>
                  <a:pt x="26631" y="2135"/>
                  <a:pt x="26681" y="2094"/>
                  <a:pt x="26831" y="2068"/>
                </a:cubicBezTo>
                <a:close/>
                <a:moveTo>
                  <a:pt x="5274" y="5735"/>
                </a:moveTo>
                <a:cubicBezTo>
                  <a:pt x="5368" y="5719"/>
                  <a:pt x="5401" y="5742"/>
                  <a:pt x="5340" y="5784"/>
                </a:cubicBezTo>
                <a:cubicBezTo>
                  <a:pt x="5248" y="5836"/>
                  <a:pt x="5149" y="5874"/>
                  <a:pt x="5047" y="5896"/>
                </a:cubicBezTo>
                <a:cubicBezTo>
                  <a:pt x="4948" y="5913"/>
                  <a:pt x="4910" y="5893"/>
                  <a:pt x="4969" y="5851"/>
                </a:cubicBezTo>
                <a:cubicBezTo>
                  <a:pt x="5064" y="5797"/>
                  <a:pt x="5167" y="5757"/>
                  <a:pt x="5274" y="5735"/>
                </a:cubicBezTo>
                <a:close/>
                <a:moveTo>
                  <a:pt x="17837" y="3583"/>
                </a:moveTo>
                <a:cubicBezTo>
                  <a:pt x="18049" y="3547"/>
                  <a:pt x="18260" y="3576"/>
                  <a:pt x="18279" y="3647"/>
                </a:cubicBezTo>
                <a:cubicBezTo>
                  <a:pt x="18300" y="3720"/>
                  <a:pt x="18119" y="3820"/>
                  <a:pt x="17895" y="3857"/>
                </a:cubicBezTo>
                <a:cubicBezTo>
                  <a:pt x="17671" y="3894"/>
                  <a:pt x="17461" y="3861"/>
                  <a:pt x="17451" y="3786"/>
                </a:cubicBezTo>
                <a:cubicBezTo>
                  <a:pt x="17442" y="3711"/>
                  <a:pt x="17624" y="3618"/>
                  <a:pt x="17837" y="3583"/>
                </a:cubicBezTo>
                <a:close/>
                <a:moveTo>
                  <a:pt x="4440" y="5854"/>
                </a:moveTo>
                <a:cubicBezTo>
                  <a:pt x="4521" y="5840"/>
                  <a:pt x="4542" y="5861"/>
                  <a:pt x="4489" y="5896"/>
                </a:cubicBezTo>
                <a:cubicBezTo>
                  <a:pt x="4405" y="5942"/>
                  <a:pt x="4316" y="5976"/>
                  <a:pt x="4222" y="5995"/>
                </a:cubicBezTo>
                <a:cubicBezTo>
                  <a:pt x="4142" y="6009"/>
                  <a:pt x="4121" y="5988"/>
                  <a:pt x="4176" y="5952"/>
                </a:cubicBezTo>
                <a:cubicBezTo>
                  <a:pt x="4259" y="5906"/>
                  <a:pt x="4348" y="5873"/>
                  <a:pt x="4440" y="5854"/>
                </a:cubicBezTo>
                <a:close/>
                <a:moveTo>
                  <a:pt x="16955" y="3712"/>
                </a:moveTo>
                <a:cubicBezTo>
                  <a:pt x="17167" y="3676"/>
                  <a:pt x="17368" y="3707"/>
                  <a:pt x="17371" y="3781"/>
                </a:cubicBezTo>
                <a:cubicBezTo>
                  <a:pt x="17373" y="3854"/>
                  <a:pt x="17185" y="3956"/>
                  <a:pt x="16962" y="3993"/>
                </a:cubicBezTo>
                <a:cubicBezTo>
                  <a:pt x="16737" y="4031"/>
                  <a:pt x="16541" y="3993"/>
                  <a:pt x="16546" y="3917"/>
                </a:cubicBezTo>
                <a:cubicBezTo>
                  <a:pt x="16550" y="3841"/>
                  <a:pt x="16743" y="3747"/>
                  <a:pt x="16955" y="3712"/>
                </a:cubicBezTo>
                <a:close/>
                <a:moveTo>
                  <a:pt x="3594" y="5987"/>
                </a:moveTo>
                <a:cubicBezTo>
                  <a:pt x="3651" y="5978"/>
                  <a:pt x="3662" y="5996"/>
                  <a:pt x="3617" y="6025"/>
                </a:cubicBezTo>
                <a:cubicBezTo>
                  <a:pt x="3549" y="6061"/>
                  <a:pt x="3476" y="6087"/>
                  <a:pt x="3401" y="6103"/>
                </a:cubicBezTo>
                <a:cubicBezTo>
                  <a:pt x="3331" y="6115"/>
                  <a:pt x="3317" y="6096"/>
                  <a:pt x="3378" y="6062"/>
                </a:cubicBezTo>
                <a:cubicBezTo>
                  <a:pt x="3446" y="6027"/>
                  <a:pt x="3519" y="6002"/>
                  <a:pt x="3594" y="5987"/>
                </a:cubicBezTo>
                <a:close/>
                <a:moveTo>
                  <a:pt x="25877" y="2189"/>
                </a:moveTo>
                <a:cubicBezTo>
                  <a:pt x="26027" y="2160"/>
                  <a:pt x="26182" y="2168"/>
                  <a:pt x="26329" y="2210"/>
                </a:cubicBezTo>
                <a:cubicBezTo>
                  <a:pt x="26419" y="2251"/>
                  <a:pt x="26363" y="2304"/>
                  <a:pt x="26193" y="2331"/>
                </a:cubicBezTo>
                <a:cubicBezTo>
                  <a:pt x="26044" y="2358"/>
                  <a:pt x="25892" y="2350"/>
                  <a:pt x="25747" y="2308"/>
                </a:cubicBezTo>
                <a:cubicBezTo>
                  <a:pt x="25656" y="2269"/>
                  <a:pt x="25715" y="2216"/>
                  <a:pt x="25877" y="2189"/>
                </a:cubicBezTo>
                <a:close/>
                <a:moveTo>
                  <a:pt x="16083" y="3830"/>
                </a:moveTo>
                <a:cubicBezTo>
                  <a:pt x="16285" y="3797"/>
                  <a:pt x="16468" y="3828"/>
                  <a:pt x="16467" y="3900"/>
                </a:cubicBezTo>
                <a:cubicBezTo>
                  <a:pt x="16466" y="3971"/>
                  <a:pt x="16264" y="4077"/>
                  <a:pt x="16042" y="4114"/>
                </a:cubicBezTo>
                <a:cubicBezTo>
                  <a:pt x="15818" y="4152"/>
                  <a:pt x="15628" y="4114"/>
                  <a:pt x="15653" y="4035"/>
                </a:cubicBezTo>
                <a:cubicBezTo>
                  <a:pt x="15683" y="3943"/>
                  <a:pt x="15881" y="3864"/>
                  <a:pt x="16083" y="3830"/>
                </a:cubicBezTo>
                <a:close/>
                <a:moveTo>
                  <a:pt x="24954" y="2316"/>
                </a:moveTo>
                <a:cubicBezTo>
                  <a:pt x="25111" y="2288"/>
                  <a:pt x="25272" y="2297"/>
                  <a:pt x="25425" y="2342"/>
                </a:cubicBezTo>
                <a:cubicBezTo>
                  <a:pt x="25515" y="2384"/>
                  <a:pt x="25438" y="2448"/>
                  <a:pt x="25267" y="2476"/>
                </a:cubicBezTo>
                <a:cubicBezTo>
                  <a:pt x="25096" y="2503"/>
                  <a:pt x="24871" y="2490"/>
                  <a:pt x="24790" y="2448"/>
                </a:cubicBezTo>
                <a:cubicBezTo>
                  <a:pt x="24710" y="2405"/>
                  <a:pt x="24789" y="2343"/>
                  <a:pt x="24954" y="2316"/>
                </a:cubicBezTo>
                <a:close/>
                <a:moveTo>
                  <a:pt x="32032" y="1096"/>
                </a:moveTo>
                <a:cubicBezTo>
                  <a:pt x="32099" y="1085"/>
                  <a:pt x="32168" y="1085"/>
                  <a:pt x="32235" y="1096"/>
                </a:cubicBezTo>
                <a:cubicBezTo>
                  <a:pt x="32289" y="1106"/>
                  <a:pt x="32289" y="1119"/>
                  <a:pt x="32234" y="1130"/>
                </a:cubicBezTo>
                <a:cubicBezTo>
                  <a:pt x="32166" y="1141"/>
                  <a:pt x="32097" y="1141"/>
                  <a:pt x="32029" y="1130"/>
                </a:cubicBezTo>
                <a:cubicBezTo>
                  <a:pt x="31977" y="1119"/>
                  <a:pt x="31978" y="1107"/>
                  <a:pt x="32032" y="1096"/>
                </a:cubicBezTo>
                <a:close/>
                <a:moveTo>
                  <a:pt x="15198" y="3964"/>
                </a:moveTo>
                <a:cubicBezTo>
                  <a:pt x="15420" y="3926"/>
                  <a:pt x="15572" y="3954"/>
                  <a:pt x="15561" y="4031"/>
                </a:cubicBezTo>
                <a:cubicBezTo>
                  <a:pt x="15549" y="4109"/>
                  <a:pt x="15371" y="4199"/>
                  <a:pt x="15139" y="4240"/>
                </a:cubicBezTo>
                <a:cubicBezTo>
                  <a:pt x="14907" y="4280"/>
                  <a:pt x="14755" y="4249"/>
                  <a:pt x="14777" y="4167"/>
                </a:cubicBezTo>
                <a:cubicBezTo>
                  <a:pt x="14800" y="4085"/>
                  <a:pt x="14975" y="4003"/>
                  <a:pt x="15198" y="3964"/>
                </a:cubicBezTo>
                <a:close/>
                <a:moveTo>
                  <a:pt x="24026" y="2440"/>
                </a:moveTo>
                <a:cubicBezTo>
                  <a:pt x="24205" y="2409"/>
                  <a:pt x="24411" y="2422"/>
                  <a:pt x="24499" y="2467"/>
                </a:cubicBezTo>
                <a:cubicBezTo>
                  <a:pt x="24590" y="2516"/>
                  <a:pt x="24512" y="2577"/>
                  <a:pt x="24317" y="2609"/>
                </a:cubicBezTo>
                <a:cubicBezTo>
                  <a:pt x="24122" y="2640"/>
                  <a:pt x="23922" y="2626"/>
                  <a:pt x="23843" y="2575"/>
                </a:cubicBezTo>
                <a:cubicBezTo>
                  <a:pt x="23763" y="2524"/>
                  <a:pt x="23846" y="2470"/>
                  <a:pt x="24026" y="2440"/>
                </a:cubicBezTo>
                <a:close/>
                <a:moveTo>
                  <a:pt x="14307" y="4088"/>
                </a:moveTo>
                <a:cubicBezTo>
                  <a:pt x="14517" y="4052"/>
                  <a:pt x="14662" y="4081"/>
                  <a:pt x="14640" y="4155"/>
                </a:cubicBezTo>
                <a:cubicBezTo>
                  <a:pt x="14618" y="4229"/>
                  <a:pt x="14421" y="4327"/>
                  <a:pt x="14198" y="4364"/>
                </a:cubicBezTo>
                <a:cubicBezTo>
                  <a:pt x="13975" y="4401"/>
                  <a:pt x="13840" y="4366"/>
                  <a:pt x="13875" y="4287"/>
                </a:cubicBezTo>
                <a:cubicBezTo>
                  <a:pt x="13911" y="4208"/>
                  <a:pt x="14096" y="4124"/>
                  <a:pt x="14307" y="4088"/>
                </a:cubicBezTo>
                <a:close/>
                <a:moveTo>
                  <a:pt x="31046" y="1220"/>
                </a:moveTo>
                <a:cubicBezTo>
                  <a:pt x="31133" y="1207"/>
                  <a:pt x="31222" y="1207"/>
                  <a:pt x="31310" y="1220"/>
                </a:cubicBezTo>
                <a:cubicBezTo>
                  <a:pt x="31377" y="1233"/>
                  <a:pt x="31376" y="1257"/>
                  <a:pt x="31307" y="1270"/>
                </a:cubicBezTo>
                <a:cubicBezTo>
                  <a:pt x="31219" y="1283"/>
                  <a:pt x="31129" y="1284"/>
                  <a:pt x="31041" y="1272"/>
                </a:cubicBezTo>
                <a:cubicBezTo>
                  <a:pt x="30967" y="1259"/>
                  <a:pt x="30970" y="1233"/>
                  <a:pt x="31046" y="1220"/>
                </a:cubicBezTo>
                <a:close/>
                <a:moveTo>
                  <a:pt x="13443" y="4217"/>
                </a:moveTo>
                <a:cubicBezTo>
                  <a:pt x="13637" y="4182"/>
                  <a:pt x="13781" y="4214"/>
                  <a:pt x="13752" y="4285"/>
                </a:cubicBezTo>
                <a:cubicBezTo>
                  <a:pt x="13723" y="4357"/>
                  <a:pt x="13515" y="4453"/>
                  <a:pt x="13312" y="4490"/>
                </a:cubicBezTo>
                <a:cubicBezTo>
                  <a:pt x="13108" y="4526"/>
                  <a:pt x="12967" y="4490"/>
                  <a:pt x="13005" y="4416"/>
                </a:cubicBezTo>
                <a:cubicBezTo>
                  <a:pt x="13043" y="4342"/>
                  <a:pt x="13249" y="4252"/>
                  <a:pt x="13443" y="4217"/>
                </a:cubicBezTo>
                <a:close/>
                <a:moveTo>
                  <a:pt x="23126" y="2566"/>
                </a:moveTo>
                <a:cubicBezTo>
                  <a:pt x="23317" y="2534"/>
                  <a:pt x="23531" y="2547"/>
                  <a:pt x="23610" y="2598"/>
                </a:cubicBezTo>
                <a:cubicBezTo>
                  <a:pt x="23688" y="2650"/>
                  <a:pt x="23599" y="2716"/>
                  <a:pt x="23409" y="2749"/>
                </a:cubicBezTo>
                <a:cubicBezTo>
                  <a:pt x="23219" y="2782"/>
                  <a:pt x="22991" y="2769"/>
                  <a:pt x="22914" y="2716"/>
                </a:cubicBezTo>
                <a:cubicBezTo>
                  <a:pt x="22840" y="2664"/>
                  <a:pt x="22935" y="2597"/>
                  <a:pt x="23126" y="2566"/>
                </a:cubicBezTo>
                <a:close/>
                <a:moveTo>
                  <a:pt x="12592" y="4349"/>
                </a:moveTo>
                <a:cubicBezTo>
                  <a:pt x="12785" y="4317"/>
                  <a:pt x="12905" y="4346"/>
                  <a:pt x="12853" y="4422"/>
                </a:cubicBezTo>
                <a:cubicBezTo>
                  <a:pt x="12801" y="4498"/>
                  <a:pt x="12622" y="4578"/>
                  <a:pt x="12421" y="4613"/>
                </a:cubicBezTo>
                <a:cubicBezTo>
                  <a:pt x="12214" y="4648"/>
                  <a:pt x="12102" y="4613"/>
                  <a:pt x="12159" y="4535"/>
                </a:cubicBezTo>
                <a:cubicBezTo>
                  <a:pt x="12215" y="4456"/>
                  <a:pt x="12398" y="4381"/>
                  <a:pt x="12592" y="4349"/>
                </a:cubicBezTo>
                <a:close/>
                <a:moveTo>
                  <a:pt x="30088" y="1356"/>
                </a:moveTo>
                <a:cubicBezTo>
                  <a:pt x="30186" y="1340"/>
                  <a:pt x="30286" y="1341"/>
                  <a:pt x="30384" y="1360"/>
                </a:cubicBezTo>
                <a:cubicBezTo>
                  <a:pt x="30463" y="1379"/>
                  <a:pt x="30448" y="1403"/>
                  <a:pt x="30348" y="1420"/>
                </a:cubicBezTo>
                <a:cubicBezTo>
                  <a:pt x="30249" y="1437"/>
                  <a:pt x="30147" y="1435"/>
                  <a:pt x="30049" y="1415"/>
                </a:cubicBezTo>
                <a:cubicBezTo>
                  <a:pt x="29972" y="1396"/>
                  <a:pt x="29988" y="1372"/>
                  <a:pt x="30088" y="1356"/>
                </a:cubicBezTo>
                <a:close/>
                <a:moveTo>
                  <a:pt x="22207" y="2695"/>
                </a:moveTo>
                <a:cubicBezTo>
                  <a:pt x="22406" y="2662"/>
                  <a:pt x="22631" y="2681"/>
                  <a:pt x="22693" y="2736"/>
                </a:cubicBezTo>
                <a:cubicBezTo>
                  <a:pt x="22756" y="2791"/>
                  <a:pt x="22644" y="2866"/>
                  <a:pt x="22445" y="2899"/>
                </a:cubicBezTo>
                <a:cubicBezTo>
                  <a:pt x="22246" y="2931"/>
                  <a:pt x="22009" y="2911"/>
                  <a:pt x="21955" y="2853"/>
                </a:cubicBezTo>
                <a:cubicBezTo>
                  <a:pt x="21901" y="2795"/>
                  <a:pt x="22016" y="2726"/>
                  <a:pt x="22207" y="2695"/>
                </a:cubicBezTo>
                <a:close/>
                <a:moveTo>
                  <a:pt x="11766" y="4462"/>
                </a:moveTo>
                <a:cubicBezTo>
                  <a:pt x="11941" y="4432"/>
                  <a:pt x="12048" y="4470"/>
                  <a:pt x="11991" y="4538"/>
                </a:cubicBezTo>
                <a:cubicBezTo>
                  <a:pt x="11935" y="4606"/>
                  <a:pt x="11718" y="4699"/>
                  <a:pt x="11541" y="4726"/>
                </a:cubicBezTo>
                <a:cubicBezTo>
                  <a:pt x="11363" y="4753"/>
                  <a:pt x="11256" y="4715"/>
                  <a:pt x="11321" y="4644"/>
                </a:cubicBezTo>
                <a:cubicBezTo>
                  <a:pt x="11386" y="4573"/>
                  <a:pt x="11595" y="4489"/>
                  <a:pt x="11766" y="4462"/>
                </a:cubicBezTo>
                <a:close/>
                <a:moveTo>
                  <a:pt x="10906" y="4596"/>
                </a:moveTo>
                <a:cubicBezTo>
                  <a:pt x="11083" y="4566"/>
                  <a:pt x="11174" y="4595"/>
                  <a:pt x="11118" y="4660"/>
                </a:cubicBezTo>
                <a:cubicBezTo>
                  <a:pt x="11060" y="4731"/>
                  <a:pt x="10881" y="4808"/>
                  <a:pt x="10698" y="4841"/>
                </a:cubicBezTo>
                <a:cubicBezTo>
                  <a:pt x="10514" y="4873"/>
                  <a:pt x="10416" y="4843"/>
                  <a:pt x="10486" y="4769"/>
                </a:cubicBezTo>
                <a:cubicBezTo>
                  <a:pt x="10556" y="4695"/>
                  <a:pt x="10730" y="4626"/>
                  <a:pt x="10906" y="4596"/>
                </a:cubicBezTo>
                <a:close/>
                <a:moveTo>
                  <a:pt x="21311" y="2814"/>
                </a:moveTo>
                <a:cubicBezTo>
                  <a:pt x="21516" y="2780"/>
                  <a:pt x="21729" y="2796"/>
                  <a:pt x="21793" y="2855"/>
                </a:cubicBezTo>
                <a:cubicBezTo>
                  <a:pt x="21857" y="2913"/>
                  <a:pt x="21740" y="2991"/>
                  <a:pt x="21526" y="3027"/>
                </a:cubicBezTo>
                <a:cubicBezTo>
                  <a:pt x="21311" y="3064"/>
                  <a:pt x="21096" y="3042"/>
                  <a:pt x="21040" y="2982"/>
                </a:cubicBezTo>
                <a:cubicBezTo>
                  <a:pt x="20984" y="2920"/>
                  <a:pt x="21107" y="2848"/>
                  <a:pt x="21311" y="2814"/>
                </a:cubicBezTo>
                <a:close/>
                <a:moveTo>
                  <a:pt x="29136" y="1478"/>
                </a:moveTo>
                <a:cubicBezTo>
                  <a:pt x="29247" y="1460"/>
                  <a:pt x="29360" y="1463"/>
                  <a:pt x="29469" y="1486"/>
                </a:cubicBezTo>
                <a:cubicBezTo>
                  <a:pt x="29557" y="1509"/>
                  <a:pt x="29534" y="1538"/>
                  <a:pt x="29417" y="1557"/>
                </a:cubicBezTo>
                <a:cubicBezTo>
                  <a:pt x="29304" y="1577"/>
                  <a:pt x="29189" y="1574"/>
                  <a:pt x="29078" y="1549"/>
                </a:cubicBezTo>
                <a:cubicBezTo>
                  <a:pt x="28997" y="1526"/>
                  <a:pt x="29021" y="1497"/>
                  <a:pt x="29136" y="1478"/>
                </a:cubicBezTo>
                <a:close/>
                <a:moveTo>
                  <a:pt x="10095" y="4709"/>
                </a:moveTo>
                <a:cubicBezTo>
                  <a:pt x="10247" y="4685"/>
                  <a:pt x="10325" y="4718"/>
                  <a:pt x="10262" y="4780"/>
                </a:cubicBezTo>
                <a:cubicBezTo>
                  <a:pt x="10133" y="4871"/>
                  <a:pt x="9984" y="4930"/>
                  <a:pt x="9828" y="4952"/>
                </a:cubicBezTo>
                <a:cubicBezTo>
                  <a:pt x="9671" y="4979"/>
                  <a:pt x="9596" y="4940"/>
                  <a:pt x="9666" y="4876"/>
                </a:cubicBezTo>
                <a:cubicBezTo>
                  <a:pt x="9794" y="4789"/>
                  <a:pt x="9941" y="4731"/>
                  <a:pt x="10095" y="4709"/>
                </a:cubicBezTo>
                <a:close/>
                <a:moveTo>
                  <a:pt x="20442" y="2937"/>
                </a:moveTo>
                <a:cubicBezTo>
                  <a:pt x="20653" y="2906"/>
                  <a:pt x="20862" y="2923"/>
                  <a:pt x="20914" y="2982"/>
                </a:cubicBezTo>
                <a:cubicBezTo>
                  <a:pt x="20971" y="3043"/>
                  <a:pt x="20842" y="3125"/>
                  <a:pt x="20628" y="3163"/>
                </a:cubicBezTo>
                <a:cubicBezTo>
                  <a:pt x="20414" y="3201"/>
                  <a:pt x="20181" y="3181"/>
                  <a:pt x="20134" y="3117"/>
                </a:cubicBezTo>
                <a:cubicBezTo>
                  <a:pt x="20087" y="3053"/>
                  <a:pt x="20231" y="2968"/>
                  <a:pt x="20442" y="2937"/>
                </a:cubicBezTo>
                <a:close/>
                <a:moveTo>
                  <a:pt x="9224" y="4846"/>
                </a:moveTo>
                <a:cubicBezTo>
                  <a:pt x="9368" y="4819"/>
                  <a:pt x="9433" y="4852"/>
                  <a:pt x="9366" y="4912"/>
                </a:cubicBezTo>
                <a:cubicBezTo>
                  <a:pt x="9245" y="4993"/>
                  <a:pt x="9108" y="5048"/>
                  <a:pt x="8964" y="5071"/>
                </a:cubicBezTo>
                <a:cubicBezTo>
                  <a:pt x="8807" y="5097"/>
                  <a:pt x="8742" y="5062"/>
                  <a:pt x="8822" y="4998"/>
                </a:cubicBezTo>
                <a:cubicBezTo>
                  <a:pt x="8944" y="4920"/>
                  <a:pt x="9081" y="4868"/>
                  <a:pt x="9224" y="4846"/>
                </a:cubicBezTo>
                <a:close/>
                <a:moveTo>
                  <a:pt x="28231" y="1604"/>
                </a:moveTo>
                <a:cubicBezTo>
                  <a:pt x="28353" y="1585"/>
                  <a:pt x="28478" y="1590"/>
                  <a:pt x="28598" y="1619"/>
                </a:cubicBezTo>
                <a:cubicBezTo>
                  <a:pt x="28675" y="1646"/>
                  <a:pt x="28639" y="1679"/>
                  <a:pt x="28513" y="1700"/>
                </a:cubicBezTo>
                <a:cubicBezTo>
                  <a:pt x="28388" y="1721"/>
                  <a:pt x="28261" y="1716"/>
                  <a:pt x="28138" y="1687"/>
                </a:cubicBezTo>
                <a:cubicBezTo>
                  <a:pt x="28058" y="1660"/>
                  <a:pt x="28098" y="1625"/>
                  <a:pt x="28231" y="1604"/>
                </a:cubicBezTo>
                <a:close/>
                <a:moveTo>
                  <a:pt x="8396" y="4962"/>
                </a:moveTo>
                <a:cubicBezTo>
                  <a:pt x="8540" y="4940"/>
                  <a:pt x="8593" y="4964"/>
                  <a:pt x="8524" y="5023"/>
                </a:cubicBezTo>
                <a:cubicBezTo>
                  <a:pt x="8411" y="5100"/>
                  <a:pt x="8281" y="5150"/>
                  <a:pt x="8146" y="5170"/>
                </a:cubicBezTo>
                <a:cubicBezTo>
                  <a:pt x="7998" y="5195"/>
                  <a:pt x="7946" y="5169"/>
                  <a:pt x="8022" y="5108"/>
                </a:cubicBezTo>
                <a:cubicBezTo>
                  <a:pt x="8134" y="5033"/>
                  <a:pt x="8262" y="4983"/>
                  <a:pt x="8396" y="4962"/>
                </a:cubicBezTo>
                <a:close/>
                <a:moveTo>
                  <a:pt x="19569" y="3053"/>
                </a:moveTo>
                <a:cubicBezTo>
                  <a:pt x="19779" y="3018"/>
                  <a:pt x="19999" y="3040"/>
                  <a:pt x="20040" y="3104"/>
                </a:cubicBezTo>
                <a:cubicBezTo>
                  <a:pt x="20082" y="3169"/>
                  <a:pt x="19927" y="3258"/>
                  <a:pt x="19701" y="3294"/>
                </a:cubicBezTo>
                <a:cubicBezTo>
                  <a:pt x="19475" y="3330"/>
                  <a:pt x="19260" y="3300"/>
                  <a:pt x="19234" y="3234"/>
                </a:cubicBezTo>
                <a:cubicBezTo>
                  <a:pt x="19208" y="3168"/>
                  <a:pt x="19360" y="3088"/>
                  <a:pt x="19569" y="3053"/>
                </a:cubicBezTo>
                <a:close/>
                <a:moveTo>
                  <a:pt x="7568" y="5090"/>
                </a:moveTo>
                <a:cubicBezTo>
                  <a:pt x="7692" y="5069"/>
                  <a:pt x="7745" y="5094"/>
                  <a:pt x="7681" y="5146"/>
                </a:cubicBezTo>
                <a:cubicBezTo>
                  <a:pt x="7571" y="5215"/>
                  <a:pt x="7448" y="5262"/>
                  <a:pt x="7320" y="5285"/>
                </a:cubicBezTo>
                <a:cubicBezTo>
                  <a:pt x="7193" y="5307"/>
                  <a:pt x="7142" y="5280"/>
                  <a:pt x="7210" y="5228"/>
                </a:cubicBezTo>
                <a:cubicBezTo>
                  <a:pt x="7319" y="5160"/>
                  <a:pt x="7441" y="5113"/>
                  <a:pt x="7568" y="5090"/>
                </a:cubicBezTo>
                <a:close/>
                <a:moveTo>
                  <a:pt x="27295" y="1719"/>
                </a:moveTo>
                <a:cubicBezTo>
                  <a:pt x="27427" y="1700"/>
                  <a:pt x="27562" y="1706"/>
                  <a:pt x="27692" y="1739"/>
                </a:cubicBezTo>
                <a:cubicBezTo>
                  <a:pt x="27779" y="1768"/>
                  <a:pt x="27740" y="1813"/>
                  <a:pt x="27603" y="1832"/>
                </a:cubicBezTo>
                <a:cubicBezTo>
                  <a:pt x="27469" y="1855"/>
                  <a:pt x="27332" y="1850"/>
                  <a:pt x="27200" y="1818"/>
                </a:cubicBezTo>
                <a:cubicBezTo>
                  <a:pt x="27112" y="1788"/>
                  <a:pt x="27155" y="1743"/>
                  <a:pt x="27295" y="1719"/>
                </a:cubicBezTo>
                <a:close/>
                <a:moveTo>
                  <a:pt x="18716" y="3178"/>
                </a:moveTo>
                <a:cubicBezTo>
                  <a:pt x="18934" y="3141"/>
                  <a:pt x="19138" y="3164"/>
                  <a:pt x="19168" y="3233"/>
                </a:cubicBezTo>
                <a:cubicBezTo>
                  <a:pt x="19198" y="3303"/>
                  <a:pt x="19042" y="3387"/>
                  <a:pt x="18811" y="3426"/>
                </a:cubicBezTo>
                <a:cubicBezTo>
                  <a:pt x="18576" y="3466"/>
                  <a:pt x="18377" y="3437"/>
                  <a:pt x="18357" y="3363"/>
                </a:cubicBezTo>
                <a:cubicBezTo>
                  <a:pt x="18337" y="3290"/>
                  <a:pt x="18497" y="3214"/>
                  <a:pt x="18716" y="3178"/>
                </a:cubicBezTo>
                <a:close/>
                <a:moveTo>
                  <a:pt x="6766" y="5205"/>
                </a:moveTo>
                <a:cubicBezTo>
                  <a:pt x="6877" y="5187"/>
                  <a:pt x="6918" y="5214"/>
                  <a:pt x="6848" y="5261"/>
                </a:cubicBezTo>
                <a:cubicBezTo>
                  <a:pt x="6746" y="5321"/>
                  <a:pt x="6634" y="5362"/>
                  <a:pt x="6517" y="5384"/>
                </a:cubicBezTo>
                <a:cubicBezTo>
                  <a:pt x="6403" y="5403"/>
                  <a:pt x="6365" y="5375"/>
                  <a:pt x="6437" y="5326"/>
                </a:cubicBezTo>
                <a:cubicBezTo>
                  <a:pt x="6540" y="5268"/>
                  <a:pt x="6650" y="5227"/>
                  <a:pt x="6766" y="5205"/>
                </a:cubicBezTo>
                <a:close/>
                <a:moveTo>
                  <a:pt x="26394" y="1856"/>
                </a:moveTo>
                <a:cubicBezTo>
                  <a:pt x="26533" y="1832"/>
                  <a:pt x="26676" y="1835"/>
                  <a:pt x="26814" y="1865"/>
                </a:cubicBezTo>
                <a:cubicBezTo>
                  <a:pt x="26902" y="1895"/>
                  <a:pt x="26855" y="1948"/>
                  <a:pt x="26711" y="1972"/>
                </a:cubicBezTo>
                <a:cubicBezTo>
                  <a:pt x="26569" y="1997"/>
                  <a:pt x="26425" y="1993"/>
                  <a:pt x="26285" y="1962"/>
                </a:cubicBezTo>
                <a:cubicBezTo>
                  <a:pt x="26197" y="1932"/>
                  <a:pt x="26254" y="1879"/>
                  <a:pt x="26394" y="1856"/>
                </a:cubicBezTo>
                <a:close/>
                <a:moveTo>
                  <a:pt x="5945" y="5335"/>
                </a:moveTo>
                <a:cubicBezTo>
                  <a:pt x="6045" y="5318"/>
                  <a:pt x="6076" y="5337"/>
                  <a:pt x="6014" y="5380"/>
                </a:cubicBezTo>
                <a:cubicBezTo>
                  <a:pt x="5918" y="5437"/>
                  <a:pt x="5812" y="5476"/>
                  <a:pt x="5702" y="5494"/>
                </a:cubicBezTo>
                <a:cubicBezTo>
                  <a:pt x="5603" y="5511"/>
                  <a:pt x="5579" y="5487"/>
                  <a:pt x="5648" y="5442"/>
                </a:cubicBezTo>
                <a:cubicBezTo>
                  <a:pt x="5740" y="5389"/>
                  <a:pt x="5840" y="5353"/>
                  <a:pt x="5945" y="5335"/>
                </a:cubicBezTo>
                <a:close/>
                <a:moveTo>
                  <a:pt x="17857" y="3294"/>
                </a:moveTo>
                <a:cubicBezTo>
                  <a:pt x="18084" y="3256"/>
                  <a:pt x="18269" y="3277"/>
                  <a:pt x="18295" y="3347"/>
                </a:cubicBezTo>
                <a:cubicBezTo>
                  <a:pt x="18322" y="3417"/>
                  <a:pt x="18163" y="3506"/>
                  <a:pt x="17927" y="3546"/>
                </a:cubicBezTo>
                <a:cubicBezTo>
                  <a:pt x="17690" y="3586"/>
                  <a:pt x="17500" y="3561"/>
                  <a:pt x="17486" y="3487"/>
                </a:cubicBezTo>
                <a:cubicBezTo>
                  <a:pt x="17473" y="3413"/>
                  <a:pt x="17632" y="3333"/>
                  <a:pt x="17857" y="3294"/>
                </a:cubicBezTo>
                <a:close/>
                <a:moveTo>
                  <a:pt x="5125" y="5455"/>
                </a:moveTo>
                <a:cubicBezTo>
                  <a:pt x="5210" y="5445"/>
                  <a:pt x="5225" y="5460"/>
                  <a:pt x="5163" y="5499"/>
                </a:cubicBezTo>
                <a:cubicBezTo>
                  <a:pt x="5083" y="5544"/>
                  <a:pt x="4995" y="5575"/>
                  <a:pt x="4905" y="5591"/>
                </a:cubicBezTo>
                <a:cubicBezTo>
                  <a:pt x="4816" y="5606"/>
                  <a:pt x="4796" y="5589"/>
                  <a:pt x="4856" y="5550"/>
                </a:cubicBezTo>
                <a:cubicBezTo>
                  <a:pt x="4940" y="5502"/>
                  <a:pt x="5031" y="5470"/>
                  <a:pt x="5125" y="5455"/>
                </a:cubicBezTo>
                <a:close/>
                <a:moveTo>
                  <a:pt x="4296" y="5587"/>
                </a:moveTo>
                <a:cubicBezTo>
                  <a:pt x="4368" y="5573"/>
                  <a:pt x="4388" y="5585"/>
                  <a:pt x="4339" y="5617"/>
                </a:cubicBezTo>
                <a:cubicBezTo>
                  <a:pt x="4273" y="5654"/>
                  <a:pt x="4201" y="5680"/>
                  <a:pt x="4126" y="5694"/>
                </a:cubicBezTo>
                <a:cubicBezTo>
                  <a:pt x="4051" y="5707"/>
                  <a:pt x="4034" y="5695"/>
                  <a:pt x="4085" y="5663"/>
                </a:cubicBezTo>
                <a:cubicBezTo>
                  <a:pt x="4150" y="5627"/>
                  <a:pt x="4222" y="5601"/>
                  <a:pt x="4296" y="5587"/>
                </a:cubicBezTo>
                <a:close/>
                <a:moveTo>
                  <a:pt x="16992" y="3423"/>
                </a:moveTo>
                <a:cubicBezTo>
                  <a:pt x="17218" y="3385"/>
                  <a:pt x="17393" y="3409"/>
                  <a:pt x="17403" y="3481"/>
                </a:cubicBezTo>
                <a:cubicBezTo>
                  <a:pt x="17416" y="3554"/>
                  <a:pt x="17244" y="3641"/>
                  <a:pt x="17007" y="3682"/>
                </a:cubicBezTo>
                <a:cubicBezTo>
                  <a:pt x="16771" y="3722"/>
                  <a:pt x="16595" y="3693"/>
                  <a:pt x="16596" y="3617"/>
                </a:cubicBezTo>
                <a:cubicBezTo>
                  <a:pt x="16597" y="3540"/>
                  <a:pt x="16767" y="3460"/>
                  <a:pt x="16992" y="3423"/>
                </a:cubicBezTo>
                <a:close/>
                <a:moveTo>
                  <a:pt x="25509" y="1970"/>
                </a:moveTo>
                <a:cubicBezTo>
                  <a:pt x="25648" y="1944"/>
                  <a:pt x="25792" y="1951"/>
                  <a:pt x="25929" y="1989"/>
                </a:cubicBezTo>
                <a:cubicBezTo>
                  <a:pt x="26018" y="2028"/>
                  <a:pt x="25963" y="2076"/>
                  <a:pt x="25790" y="2104"/>
                </a:cubicBezTo>
                <a:cubicBezTo>
                  <a:pt x="25648" y="2132"/>
                  <a:pt x="25501" y="2125"/>
                  <a:pt x="25362" y="2083"/>
                </a:cubicBezTo>
                <a:cubicBezTo>
                  <a:pt x="25273" y="2045"/>
                  <a:pt x="25338" y="1998"/>
                  <a:pt x="25509" y="1970"/>
                </a:cubicBezTo>
                <a:close/>
                <a:moveTo>
                  <a:pt x="3515" y="5703"/>
                </a:moveTo>
                <a:cubicBezTo>
                  <a:pt x="3567" y="5692"/>
                  <a:pt x="3572" y="5705"/>
                  <a:pt x="3526" y="5732"/>
                </a:cubicBezTo>
                <a:cubicBezTo>
                  <a:pt x="3474" y="5759"/>
                  <a:pt x="3418" y="5778"/>
                  <a:pt x="3360" y="5787"/>
                </a:cubicBezTo>
                <a:cubicBezTo>
                  <a:pt x="3315" y="5795"/>
                  <a:pt x="3310" y="5784"/>
                  <a:pt x="3350" y="5760"/>
                </a:cubicBezTo>
                <a:cubicBezTo>
                  <a:pt x="3401" y="5732"/>
                  <a:pt x="3457" y="5713"/>
                  <a:pt x="3515" y="5703"/>
                </a:cubicBezTo>
                <a:close/>
                <a:moveTo>
                  <a:pt x="24605" y="2098"/>
                </a:moveTo>
                <a:cubicBezTo>
                  <a:pt x="24750" y="2071"/>
                  <a:pt x="24899" y="2079"/>
                  <a:pt x="25040" y="2121"/>
                </a:cubicBezTo>
                <a:cubicBezTo>
                  <a:pt x="25126" y="2162"/>
                  <a:pt x="25055" y="2218"/>
                  <a:pt x="24880" y="2247"/>
                </a:cubicBezTo>
                <a:cubicBezTo>
                  <a:pt x="24704" y="2277"/>
                  <a:pt x="24503" y="2264"/>
                  <a:pt x="24427" y="2221"/>
                </a:cubicBezTo>
                <a:cubicBezTo>
                  <a:pt x="24351" y="2179"/>
                  <a:pt x="24433" y="2126"/>
                  <a:pt x="24605" y="2098"/>
                </a:cubicBezTo>
                <a:close/>
                <a:moveTo>
                  <a:pt x="16159" y="3537"/>
                </a:moveTo>
                <a:cubicBezTo>
                  <a:pt x="16382" y="3499"/>
                  <a:pt x="16549" y="3526"/>
                  <a:pt x="16544" y="3600"/>
                </a:cubicBezTo>
                <a:cubicBezTo>
                  <a:pt x="16540" y="3674"/>
                  <a:pt x="16362" y="3760"/>
                  <a:pt x="16132" y="3798"/>
                </a:cubicBezTo>
                <a:cubicBezTo>
                  <a:pt x="15903" y="3837"/>
                  <a:pt x="15732" y="3807"/>
                  <a:pt x="15748" y="3729"/>
                </a:cubicBezTo>
                <a:cubicBezTo>
                  <a:pt x="15763" y="3651"/>
                  <a:pt x="15940" y="3574"/>
                  <a:pt x="16159" y="3537"/>
                </a:cubicBezTo>
                <a:close/>
                <a:moveTo>
                  <a:pt x="15324" y="3661"/>
                </a:moveTo>
                <a:cubicBezTo>
                  <a:pt x="15535" y="3624"/>
                  <a:pt x="15702" y="3650"/>
                  <a:pt x="15693" y="3720"/>
                </a:cubicBezTo>
                <a:cubicBezTo>
                  <a:pt x="15684" y="3793"/>
                  <a:pt x="15497" y="3885"/>
                  <a:pt x="15274" y="3923"/>
                </a:cubicBezTo>
                <a:cubicBezTo>
                  <a:pt x="15052" y="3962"/>
                  <a:pt x="14887" y="3932"/>
                  <a:pt x="14906" y="3858"/>
                </a:cubicBezTo>
                <a:cubicBezTo>
                  <a:pt x="14924" y="3785"/>
                  <a:pt x="15112" y="3698"/>
                  <a:pt x="15324" y="3661"/>
                </a:cubicBezTo>
                <a:close/>
                <a:moveTo>
                  <a:pt x="31292" y="934"/>
                </a:moveTo>
                <a:cubicBezTo>
                  <a:pt x="31362" y="925"/>
                  <a:pt x="31433" y="925"/>
                  <a:pt x="31503" y="935"/>
                </a:cubicBezTo>
                <a:cubicBezTo>
                  <a:pt x="31549" y="945"/>
                  <a:pt x="31535" y="965"/>
                  <a:pt x="31476" y="973"/>
                </a:cubicBezTo>
                <a:cubicBezTo>
                  <a:pt x="31405" y="981"/>
                  <a:pt x="31334" y="980"/>
                  <a:pt x="31265" y="969"/>
                </a:cubicBezTo>
                <a:cubicBezTo>
                  <a:pt x="31228" y="960"/>
                  <a:pt x="31242" y="942"/>
                  <a:pt x="31292" y="934"/>
                </a:cubicBezTo>
                <a:close/>
                <a:moveTo>
                  <a:pt x="23706" y="2216"/>
                </a:moveTo>
                <a:cubicBezTo>
                  <a:pt x="23874" y="2187"/>
                  <a:pt x="24092" y="2196"/>
                  <a:pt x="24173" y="2237"/>
                </a:cubicBezTo>
                <a:cubicBezTo>
                  <a:pt x="24254" y="2278"/>
                  <a:pt x="24174" y="2344"/>
                  <a:pt x="23999" y="2375"/>
                </a:cubicBezTo>
                <a:cubicBezTo>
                  <a:pt x="23825" y="2404"/>
                  <a:pt x="23601" y="2393"/>
                  <a:pt x="23526" y="2351"/>
                </a:cubicBezTo>
                <a:cubicBezTo>
                  <a:pt x="23451" y="2308"/>
                  <a:pt x="23538" y="2246"/>
                  <a:pt x="23706" y="2216"/>
                </a:cubicBezTo>
                <a:close/>
                <a:moveTo>
                  <a:pt x="14512" y="3775"/>
                </a:moveTo>
                <a:cubicBezTo>
                  <a:pt x="14706" y="3742"/>
                  <a:pt x="14872" y="3771"/>
                  <a:pt x="14845" y="3840"/>
                </a:cubicBezTo>
                <a:cubicBezTo>
                  <a:pt x="14799" y="3926"/>
                  <a:pt x="14603" y="4004"/>
                  <a:pt x="14402" y="4038"/>
                </a:cubicBezTo>
                <a:cubicBezTo>
                  <a:pt x="14202" y="4071"/>
                  <a:pt x="14040" y="4035"/>
                  <a:pt x="14081" y="3963"/>
                </a:cubicBezTo>
                <a:cubicBezTo>
                  <a:pt x="14122" y="3892"/>
                  <a:pt x="14319" y="3807"/>
                  <a:pt x="14512" y="3775"/>
                </a:cubicBezTo>
                <a:close/>
                <a:moveTo>
                  <a:pt x="30384" y="1061"/>
                </a:moveTo>
                <a:cubicBezTo>
                  <a:pt x="30470" y="1049"/>
                  <a:pt x="30557" y="1048"/>
                  <a:pt x="30643" y="1060"/>
                </a:cubicBezTo>
                <a:cubicBezTo>
                  <a:pt x="30699" y="1071"/>
                  <a:pt x="30696" y="1093"/>
                  <a:pt x="30636" y="1106"/>
                </a:cubicBezTo>
                <a:cubicBezTo>
                  <a:pt x="30549" y="1120"/>
                  <a:pt x="30461" y="1121"/>
                  <a:pt x="30374" y="1109"/>
                </a:cubicBezTo>
                <a:cubicBezTo>
                  <a:pt x="30312" y="1098"/>
                  <a:pt x="30318" y="1074"/>
                  <a:pt x="30384" y="1061"/>
                </a:cubicBezTo>
                <a:close/>
                <a:moveTo>
                  <a:pt x="13701" y="3900"/>
                </a:moveTo>
                <a:cubicBezTo>
                  <a:pt x="13906" y="3867"/>
                  <a:pt x="14026" y="3894"/>
                  <a:pt x="13993" y="3964"/>
                </a:cubicBezTo>
                <a:cubicBezTo>
                  <a:pt x="13959" y="4037"/>
                  <a:pt x="13771" y="4121"/>
                  <a:pt x="13555" y="4157"/>
                </a:cubicBezTo>
                <a:cubicBezTo>
                  <a:pt x="13339" y="4192"/>
                  <a:pt x="13224" y="4160"/>
                  <a:pt x="13267" y="4087"/>
                </a:cubicBezTo>
                <a:cubicBezTo>
                  <a:pt x="13310" y="4014"/>
                  <a:pt x="13496" y="3934"/>
                  <a:pt x="13701" y="3900"/>
                </a:cubicBezTo>
                <a:close/>
                <a:moveTo>
                  <a:pt x="22870" y="2337"/>
                </a:moveTo>
                <a:cubicBezTo>
                  <a:pt x="23057" y="2306"/>
                  <a:pt x="23253" y="2319"/>
                  <a:pt x="23326" y="2368"/>
                </a:cubicBezTo>
                <a:cubicBezTo>
                  <a:pt x="23398" y="2418"/>
                  <a:pt x="23302" y="2479"/>
                  <a:pt x="23102" y="2511"/>
                </a:cubicBezTo>
                <a:cubicBezTo>
                  <a:pt x="22901" y="2542"/>
                  <a:pt x="22708" y="2526"/>
                  <a:pt x="22644" y="2473"/>
                </a:cubicBezTo>
                <a:cubicBezTo>
                  <a:pt x="22581" y="2421"/>
                  <a:pt x="22683" y="2367"/>
                  <a:pt x="22870" y="2337"/>
                </a:cubicBezTo>
                <a:close/>
                <a:moveTo>
                  <a:pt x="12885" y="4015"/>
                </a:moveTo>
                <a:cubicBezTo>
                  <a:pt x="13069" y="3982"/>
                  <a:pt x="13199" y="4011"/>
                  <a:pt x="13163" y="4075"/>
                </a:cubicBezTo>
                <a:cubicBezTo>
                  <a:pt x="13127" y="4141"/>
                  <a:pt x="12925" y="4231"/>
                  <a:pt x="12732" y="4264"/>
                </a:cubicBezTo>
                <a:cubicBezTo>
                  <a:pt x="12540" y="4298"/>
                  <a:pt x="12412" y="4266"/>
                  <a:pt x="12456" y="4198"/>
                </a:cubicBezTo>
                <a:cubicBezTo>
                  <a:pt x="12500" y="4130"/>
                  <a:pt x="12700" y="4047"/>
                  <a:pt x="12885" y="4015"/>
                </a:cubicBezTo>
                <a:close/>
                <a:moveTo>
                  <a:pt x="29477" y="1179"/>
                </a:moveTo>
                <a:cubicBezTo>
                  <a:pt x="29576" y="1165"/>
                  <a:pt x="29677" y="1166"/>
                  <a:pt x="29776" y="1181"/>
                </a:cubicBezTo>
                <a:cubicBezTo>
                  <a:pt x="29842" y="1197"/>
                  <a:pt x="29819" y="1228"/>
                  <a:pt x="29731" y="1241"/>
                </a:cubicBezTo>
                <a:cubicBezTo>
                  <a:pt x="29631" y="1255"/>
                  <a:pt x="29530" y="1253"/>
                  <a:pt x="29431" y="1236"/>
                </a:cubicBezTo>
                <a:cubicBezTo>
                  <a:pt x="29375" y="1221"/>
                  <a:pt x="29397" y="1193"/>
                  <a:pt x="29477" y="1179"/>
                </a:cubicBezTo>
                <a:close/>
                <a:moveTo>
                  <a:pt x="22018" y="2448"/>
                </a:moveTo>
                <a:cubicBezTo>
                  <a:pt x="22211" y="2418"/>
                  <a:pt x="22413" y="2434"/>
                  <a:pt x="22474" y="2483"/>
                </a:cubicBezTo>
                <a:cubicBezTo>
                  <a:pt x="22536" y="2531"/>
                  <a:pt x="22424" y="2606"/>
                  <a:pt x="22225" y="2639"/>
                </a:cubicBezTo>
                <a:cubicBezTo>
                  <a:pt x="22025" y="2673"/>
                  <a:pt x="21807" y="2652"/>
                  <a:pt x="21754" y="2599"/>
                </a:cubicBezTo>
                <a:cubicBezTo>
                  <a:pt x="21701" y="2545"/>
                  <a:pt x="21825" y="2477"/>
                  <a:pt x="22018" y="2448"/>
                </a:cubicBezTo>
                <a:close/>
                <a:moveTo>
                  <a:pt x="12052" y="4145"/>
                </a:moveTo>
                <a:cubicBezTo>
                  <a:pt x="12233" y="4114"/>
                  <a:pt x="12337" y="4140"/>
                  <a:pt x="12291" y="4205"/>
                </a:cubicBezTo>
                <a:cubicBezTo>
                  <a:pt x="12243" y="4273"/>
                  <a:pt x="12062" y="4350"/>
                  <a:pt x="11874" y="4383"/>
                </a:cubicBezTo>
                <a:cubicBezTo>
                  <a:pt x="11685" y="4416"/>
                  <a:pt x="11573" y="4388"/>
                  <a:pt x="11633" y="4317"/>
                </a:cubicBezTo>
                <a:cubicBezTo>
                  <a:pt x="11693" y="4245"/>
                  <a:pt x="11871" y="4176"/>
                  <a:pt x="12052" y="4145"/>
                </a:cubicBezTo>
                <a:close/>
                <a:moveTo>
                  <a:pt x="21161" y="2572"/>
                </a:moveTo>
                <a:cubicBezTo>
                  <a:pt x="21363" y="2537"/>
                  <a:pt x="21564" y="2550"/>
                  <a:pt x="21628" y="2604"/>
                </a:cubicBezTo>
                <a:cubicBezTo>
                  <a:pt x="21696" y="2659"/>
                  <a:pt x="21591" y="2729"/>
                  <a:pt x="21379" y="2766"/>
                </a:cubicBezTo>
                <a:cubicBezTo>
                  <a:pt x="21168" y="2803"/>
                  <a:pt x="20953" y="2789"/>
                  <a:pt x="20897" y="2730"/>
                </a:cubicBezTo>
                <a:cubicBezTo>
                  <a:pt x="20842" y="2670"/>
                  <a:pt x="20959" y="2607"/>
                  <a:pt x="21161" y="2572"/>
                </a:cubicBezTo>
                <a:close/>
                <a:moveTo>
                  <a:pt x="28615" y="1300"/>
                </a:moveTo>
                <a:cubicBezTo>
                  <a:pt x="28721" y="1285"/>
                  <a:pt x="28829" y="1287"/>
                  <a:pt x="28935" y="1306"/>
                </a:cubicBezTo>
                <a:cubicBezTo>
                  <a:pt x="29009" y="1327"/>
                  <a:pt x="28982" y="1360"/>
                  <a:pt x="28872" y="1377"/>
                </a:cubicBezTo>
                <a:cubicBezTo>
                  <a:pt x="28762" y="1394"/>
                  <a:pt x="28649" y="1391"/>
                  <a:pt x="28539" y="1370"/>
                </a:cubicBezTo>
                <a:cubicBezTo>
                  <a:pt x="28470" y="1348"/>
                  <a:pt x="28506" y="1316"/>
                  <a:pt x="28615" y="1300"/>
                </a:cubicBezTo>
                <a:close/>
                <a:moveTo>
                  <a:pt x="11264" y="4255"/>
                </a:moveTo>
                <a:cubicBezTo>
                  <a:pt x="11427" y="4229"/>
                  <a:pt x="11519" y="4259"/>
                  <a:pt x="11473" y="4317"/>
                </a:cubicBezTo>
                <a:cubicBezTo>
                  <a:pt x="11421" y="4380"/>
                  <a:pt x="11214" y="4465"/>
                  <a:pt x="11044" y="4492"/>
                </a:cubicBezTo>
                <a:cubicBezTo>
                  <a:pt x="10875" y="4520"/>
                  <a:pt x="10782" y="4487"/>
                  <a:pt x="10840" y="4425"/>
                </a:cubicBezTo>
                <a:cubicBezTo>
                  <a:pt x="10897" y="4363"/>
                  <a:pt x="11101" y="4281"/>
                  <a:pt x="11264" y="4255"/>
                </a:cubicBezTo>
                <a:close/>
                <a:moveTo>
                  <a:pt x="10463" y="4384"/>
                </a:moveTo>
                <a:cubicBezTo>
                  <a:pt x="10620" y="4357"/>
                  <a:pt x="10700" y="4382"/>
                  <a:pt x="10644" y="4440"/>
                </a:cubicBezTo>
                <a:cubicBezTo>
                  <a:pt x="10586" y="4503"/>
                  <a:pt x="10394" y="4578"/>
                  <a:pt x="10230" y="4604"/>
                </a:cubicBezTo>
                <a:cubicBezTo>
                  <a:pt x="10065" y="4631"/>
                  <a:pt x="9993" y="4601"/>
                  <a:pt x="10053" y="4541"/>
                </a:cubicBezTo>
                <a:cubicBezTo>
                  <a:pt x="10176" y="4457"/>
                  <a:pt x="10316" y="4403"/>
                  <a:pt x="10463" y="4384"/>
                </a:cubicBezTo>
                <a:close/>
                <a:moveTo>
                  <a:pt x="9677" y="4497"/>
                </a:moveTo>
                <a:cubicBezTo>
                  <a:pt x="9829" y="4472"/>
                  <a:pt x="9895" y="4494"/>
                  <a:pt x="9834" y="4554"/>
                </a:cubicBezTo>
                <a:cubicBezTo>
                  <a:pt x="9720" y="4633"/>
                  <a:pt x="9589" y="4684"/>
                  <a:pt x="9452" y="4701"/>
                </a:cubicBezTo>
                <a:cubicBezTo>
                  <a:pt x="9291" y="4729"/>
                  <a:pt x="9225" y="4705"/>
                  <a:pt x="9288" y="4647"/>
                </a:cubicBezTo>
                <a:cubicBezTo>
                  <a:pt x="9404" y="4566"/>
                  <a:pt x="9537" y="4515"/>
                  <a:pt x="9677" y="4497"/>
                </a:cubicBezTo>
                <a:close/>
                <a:moveTo>
                  <a:pt x="20319" y="2683"/>
                </a:moveTo>
                <a:cubicBezTo>
                  <a:pt x="20525" y="2647"/>
                  <a:pt x="20738" y="2662"/>
                  <a:pt x="20794" y="2718"/>
                </a:cubicBezTo>
                <a:cubicBezTo>
                  <a:pt x="20852" y="2776"/>
                  <a:pt x="20725" y="2854"/>
                  <a:pt x="20509" y="2892"/>
                </a:cubicBezTo>
                <a:cubicBezTo>
                  <a:pt x="20294" y="2930"/>
                  <a:pt x="20077" y="2912"/>
                  <a:pt x="20030" y="2853"/>
                </a:cubicBezTo>
                <a:cubicBezTo>
                  <a:pt x="19983" y="2794"/>
                  <a:pt x="20113" y="2719"/>
                  <a:pt x="20319" y="2683"/>
                </a:cubicBezTo>
                <a:close/>
                <a:moveTo>
                  <a:pt x="27709" y="1422"/>
                </a:moveTo>
                <a:cubicBezTo>
                  <a:pt x="27825" y="1401"/>
                  <a:pt x="27945" y="1402"/>
                  <a:pt x="28061" y="1425"/>
                </a:cubicBezTo>
                <a:cubicBezTo>
                  <a:pt x="28148" y="1449"/>
                  <a:pt x="28127" y="1481"/>
                  <a:pt x="28004" y="1502"/>
                </a:cubicBezTo>
                <a:cubicBezTo>
                  <a:pt x="27887" y="1524"/>
                  <a:pt x="27766" y="1523"/>
                  <a:pt x="27649" y="1499"/>
                </a:cubicBezTo>
                <a:cubicBezTo>
                  <a:pt x="27562" y="1476"/>
                  <a:pt x="27590" y="1444"/>
                  <a:pt x="27709" y="1422"/>
                </a:cubicBezTo>
                <a:close/>
                <a:moveTo>
                  <a:pt x="8888" y="4619"/>
                </a:moveTo>
                <a:cubicBezTo>
                  <a:pt x="9018" y="4595"/>
                  <a:pt x="9081" y="4620"/>
                  <a:pt x="9021" y="4671"/>
                </a:cubicBezTo>
                <a:cubicBezTo>
                  <a:pt x="8907" y="4745"/>
                  <a:pt x="8781" y="4794"/>
                  <a:pt x="8648" y="4818"/>
                </a:cubicBezTo>
                <a:cubicBezTo>
                  <a:pt x="8509" y="4842"/>
                  <a:pt x="8444" y="4811"/>
                  <a:pt x="8515" y="4757"/>
                </a:cubicBezTo>
                <a:cubicBezTo>
                  <a:pt x="8629" y="4688"/>
                  <a:pt x="8756" y="4641"/>
                  <a:pt x="8888" y="4619"/>
                </a:cubicBezTo>
                <a:close/>
                <a:moveTo>
                  <a:pt x="19491" y="2804"/>
                </a:moveTo>
                <a:cubicBezTo>
                  <a:pt x="19707" y="2768"/>
                  <a:pt x="19902" y="2788"/>
                  <a:pt x="19938" y="2852"/>
                </a:cubicBezTo>
                <a:cubicBezTo>
                  <a:pt x="19974" y="2915"/>
                  <a:pt x="19833" y="2992"/>
                  <a:pt x="19602" y="3030"/>
                </a:cubicBezTo>
                <a:cubicBezTo>
                  <a:pt x="19371" y="3068"/>
                  <a:pt x="19182" y="3044"/>
                  <a:pt x="19153" y="2977"/>
                </a:cubicBezTo>
                <a:cubicBezTo>
                  <a:pt x="19124" y="2911"/>
                  <a:pt x="19270" y="2841"/>
                  <a:pt x="19491" y="2804"/>
                </a:cubicBezTo>
                <a:close/>
                <a:moveTo>
                  <a:pt x="8070" y="4745"/>
                </a:moveTo>
                <a:cubicBezTo>
                  <a:pt x="8194" y="4723"/>
                  <a:pt x="8245" y="4747"/>
                  <a:pt x="8180" y="4797"/>
                </a:cubicBezTo>
                <a:cubicBezTo>
                  <a:pt x="8072" y="4864"/>
                  <a:pt x="7952" y="4909"/>
                  <a:pt x="7827" y="4929"/>
                </a:cubicBezTo>
                <a:cubicBezTo>
                  <a:pt x="7699" y="4950"/>
                  <a:pt x="7655" y="4924"/>
                  <a:pt x="7720" y="4874"/>
                </a:cubicBezTo>
                <a:cubicBezTo>
                  <a:pt x="7828" y="4809"/>
                  <a:pt x="7946" y="4765"/>
                  <a:pt x="8070" y="4745"/>
                </a:cubicBezTo>
                <a:close/>
                <a:moveTo>
                  <a:pt x="26826" y="1547"/>
                </a:moveTo>
                <a:cubicBezTo>
                  <a:pt x="26953" y="1524"/>
                  <a:pt x="27083" y="1526"/>
                  <a:pt x="27209" y="1554"/>
                </a:cubicBezTo>
                <a:cubicBezTo>
                  <a:pt x="27293" y="1582"/>
                  <a:pt x="27254" y="1621"/>
                  <a:pt x="27114" y="1644"/>
                </a:cubicBezTo>
                <a:cubicBezTo>
                  <a:pt x="26988" y="1667"/>
                  <a:pt x="26858" y="1663"/>
                  <a:pt x="26733" y="1633"/>
                </a:cubicBezTo>
                <a:cubicBezTo>
                  <a:pt x="26659" y="1606"/>
                  <a:pt x="26699" y="1570"/>
                  <a:pt x="26826" y="1547"/>
                </a:cubicBezTo>
                <a:close/>
                <a:moveTo>
                  <a:pt x="7297" y="4858"/>
                </a:moveTo>
                <a:cubicBezTo>
                  <a:pt x="7415" y="4838"/>
                  <a:pt x="7453" y="4859"/>
                  <a:pt x="7384" y="4907"/>
                </a:cubicBezTo>
                <a:cubicBezTo>
                  <a:pt x="7288" y="4964"/>
                  <a:pt x="7182" y="5003"/>
                  <a:pt x="7072" y="5022"/>
                </a:cubicBezTo>
                <a:cubicBezTo>
                  <a:pt x="6951" y="5042"/>
                  <a:pt x="6915" y="5020"/>
                  <a:pt x="6988" y="4970"/>
                </a:cubicBezTo>
                <a:cubicBezTo>
                  <a:pt x="7083" y="4915"/>
                  <a:pt x="7188" y="4877"/>
                  <a:pt x="7297" y="4858"/>
                </a:cubicBezTo>
                <a:close/>
                <a:moveTo>
                  <a:pt x="6512" y="4982"/>
                </a:moveTo>
                <a:cubicBezTo>
                  <a:pt x="6617" y="4963"/>
                  <a:pt x="6648" y="4981"/>
                  <a:pt x="6585" y="5023"/>
                </a:cubicBezTo>
                <a:cubicBezTo>
                  <a:pt x="6495" y="5076"/>
                  <a:pt x="6396" y="5112"/>
                  <a:pt x="6294" y="5129"/>
                </a:cubicBezTo>
                <a:cubicBezTo>
                  <a:pt x="6191" y="5146"/>
                  <a:pt x="6165" y="5125"/>
                  <a:pt x="6235" y="5081"/>
                </a:cubicBezTo>
                <a:cubicBezTo>
                  <a:pt x="6321" y="5032"/>
                  <a:pt x="6415" y="4998"/>
                  <a:pt x="6512" y="4982"/>
                </a:cubicBezTo>
                <a:close/>
                <a:moveTo>
                  <a:pt x="25972" y="1663"/>
                </a:moveTo>
                <a:cubicBezTo>
                  <a:pt x="26107" y="1641"/>
                  <a:pt x="26245" y="1645"/>
                  <a:pt x="26378" y="1676"/>
                </a:cubicBezTo>
                <a:cubicBezTo>
                  <a:pt x="26466" y="1705"/>
                  <a:pt x="26417" y="1753"/>
                  <a:pt x="26276" y="1777"/>
                </a:cubicBezTo>
                <a:cubicBezTo>
                  <a:pt x="26140" y="1801"/>
                  <a:pt x="26000" y="1796"/>
                  <a:pt x="25865" y="1764"/>
                </a:cubicBezTo>
                <a:cubicBezTo>
                  <a:pt x="25786" y="1734"/>
                  <a:pt x="25836" y="1686"/>
                  <a:pt x="25972" y="1663"/>
                </a:cubicBezTo>
                <a:close/>
                <a:moveTo>
                  <a:pt x="5757" y="5093"/>
                </a:moveTo>
                <a:cubicBezTo>
                  <a:pt x="5845" y="5078"/>
                  <a:pt x="5864" y="5094"/>
                  <a:pt x="5805" y="5131"/>
                </a:cubicBezTo>
                <a:cubicBezTo>
                  <a:pt x="5726" y="5176"/>
                  <a:pt x="5640" y="5206"/>
                  <a:pt x="5551" y="5221"/>
                </a:cubicBezTo>
                <a:cubicBezTo>
                  <a:pt x="5462" y="5236"/>
                  <a:pt x="5443" y="5219"/>
                  <a:pt x="5505" y="5181"/>
                </a:cubicBezTo>
                <a:cubicBezTo>
                  <a:pt x="5584" y="5137"/>
                  <a:pt x="5669" y="5107"/>
                  <a:pt x="5757" y="5093"/>
                </a:cubicBezTo>
                <a:close/>
                <a:moveTo>
                  <a:pt x="4985" y="5212"/>
                </a:moveTo>
                <a:cubicBezTo>
                  <a:pt x="5051" y="5202"/>
                  <a:pt x="5069" y="5220"/>
                  <a:pt x="5023" y="5245"/>
                </a:cubicBezTo>
                <a:cubicBezTo>
                  <a:pt x="4955" y="5281"/>
                  <a:pt x="4881" y="5308"/>
                  <a:pt x="4805" y="5323"/>
                </a:cubicBezTo>
                <a:cubicBezTo>
                  <a:pt x="4735" y="5335"/>
                  <a:pt x="4712" y="5322"/>
                  <a:pt x="4755" y="5294"/>
                </a:cubicBezTo>
                <a:cubicBezTo>
                  <a:pt x="4827" y="5255"/>
                  <a:pt x="4904" y="5228"/>
                  <a:pt x="4985" y="5212"/>
                </a:cubicBezTo>
                <a:close/>
                <a:moveTo>
                  <a:pt x="25118" y="1781"/>
                </a:moveTo>
                <a:cubicBezTo>
                  <a:pt x="25260" y="1754"/>
                  <a:pt x="25406" y="1757"/>
                  <a:pt x="25547" y="1791"/>
                </a:cubicBezTo>
                <a:cubicBezTo>
                  <a:pt x="25623" y="1827"/>
                  <a:pt x="25562" y="1877"/>
                  <a:pt x="25414" y="1903"/>
                </a:cubicBezTo>
                <a:cubicBezTo>
                  <a:pt x="25270" y="1930"/>
                  <a:pt x="25122" y="1924"/>
                  <a:pt x="24981" y="1887"/>
                </a:cubicBezTo>
                <a:cubicBezTo>
                  <a:pt x="24911" y="1854"/>
                  <a:pt x="24976" y="1805"/>
                  <a:pt x="25118" y="1781"/>
                </a:cubicBezTo>
                <a:close/>
                <a:moveTo>
                  <a:pt x="4238" y="5323"/>
                </a:moveTo>
                <a:cubicBezTo>
                  <a:pt x="4283" y="5315"/>
                  <a:pt x="4291" y="5331"/>
                  <a:pt x="4252" y="5352"/>
                </a:cubicBezTo>
                <a:cubicBezTo>
                  <a:pt x="4196" y="5380"/>
                  <a:pt x="4137" y="5400"/>
                  <a:pt x="4076" y="5412"/>
                </a:cubicBezTo>
                <a:cubicBezTo>
                  <a:pt x="4028" y="5420"/>
                  <a:pt x="4015" y="5407"/>
                  <a:pt x="4050" y="5386"/>
                </a:cubicBezTo>
                <a:cubicBezTo>
                  <a:pt x="4110" y="5356"/>
                  <a:pt x="4173" y="5335"/>
                  <a:pt x="4238" y="5323"/>
                </a:cubicBezTo>
                <a:close/>
                <a:moveTo>
                  <a:pt x="24293" y="1900"/>
                </a:moveTo>
                <a:cubicBezTo>
                  <a:pt x="24436" y="1869"/>
                  <a:pt x="24584" y="1875"/>
                  <a:pt x="24725" y="1917"/>
                </a:cubicBezTo>
                <a:cubicBezTo>
                  <a:pt x="24803" y="1955"/>
                  <a:pt x="24740" y="2004"/>
                  <a:pt x="24567" y="2033"/>
                </a:cubicBezTo>
                <a:cubicBezTo>
                  <a:pt x="24395" y="2063"/>
                  <a:pt x="24206" y="2054"/>
                  <a:pt x="24131" y="2014"/>
                </a:cubicBezTo>
                <a:cubicBezTo>
                  <a:pt x="24055" y="1974"/>
                  <a:pt x="24132" y="1928"/>
                  <a:pt x="24293" y="1900"/>
                </a:cubicBezTo>
                <a:close/>
                <a:moveTo>
                  <a:pt x="30676" y="790"/>
                </a:moveTo>
                <a:cubicBezTo>
                  <a:pt x="30742" y="781"/>
                  <a:pt x="30808" y="780"/>
                  <a:pt x="30875" y="788"/>
                </a:cubicBezTo>
                <a:cubicBezTo>
                  <a:pt x="30924" y="796"/>
                  <a:pt x="30923" y="813"/>
                  <a:pt x="30872" y="823"/>
                </a:cubicBezTo>
                <a:cubicBezTo>
                  <a:pt x="30801" y="834"/>
                  <a:pt x="30729" y="835"/>
                  <a:pt x="30658" y="825"/>
                </a:cubicBezTo>
                <a:cubicBezTo>
                  <a:pt x="30613" y="817"/>
                  <a:pt x="30621" y="799"/>
                  <a:pt x="30676" y="790"/>
                </a:cubicBezTo>
                <a:close/>
                <a:moveTo>
                  <a:pt x="23476" y="2008"/>
                </a:moveTo>
                <a:cubicBezTo>
                  <a:pt x="23651" y="1981"/>
                  <a:pt x="23836" y="1992"/>
                  <a:pt x="23905" y="2031"/>
                </a:cubicBezTo>
                <a:cubicBezTo>
                  <a:pt x="23974" y="2070"/>
                  <a:pt x="23889" y="2131"/>
                  <a:pt x="23709" y="2160"/>
                </a:cubicBezTo>
                <a:cubicBezTo>
                  <a:pt x="23528" y="2190"/>
                  <a:pt x="23327" y="2176"/>
                  <a:pt x="23266" y="2132"/>
                </a:cubicBezTo>
                <a:cubicBezTo>
                  <a:pt x="23205" y="2089"/>
                  <a:pt x="23300" y="2034"/>
                  <a:pt x="23476" y="2008"/>
                </a:cubicBezTo>
                <a:close/>
                <a:moveTo>
                  <a:pt x="18307" y="2882"/>
                </a:moveTo>
                <a:cubicBezTo>
                  <a:pt x="18213" y="2949"/>
                  <a:pt x="18105" y="2993"/>
                  <a:pt x="17991" y="3011"/>
                </a:cubicBezTo>
                <a:cubicBezTo>
                  <a:pt x="18151" y="3009"/>
                  <a:pt x="18243" y="3028"/>
                  <a:pt x="18304" y="3073"/>
                </a:cubicBezTo>
                <a:cubicBezTo>
                  <a:pt x="18334" y="3007"/>
                  <a:pt x="18451" y="2960"/>
                  <a:pt x="18619" y="2915"/>
                </a:cubicBezTo>
                <a:cubicBezTo>
                  <a:pt x="18514" y="2926"/>
                  <a:pt x="18407" y="2914"/>
                  <a:pt x="18307" y="2882"/>
                </a:cubicBezTo>
                <a:close/>
                <a:moveTo>
                  <a:pt x="14675" y="3498"/>
                </a:moveTo>
                <a:cubicBezTo>
                  <a:pt x="14877" y="3466"/>
                  <a:pt x="15018" y="3491"/>
                  <a:pt x="14995" y="3557"/>
                </a:cubicBezTo>
                <a:cubicBezTo>
                  <a:pt x="14973" y="3625"/>
                  <a:pt x="14787" y="3708"/>
                  <a:pt x="14574" y="3743"/>
                </a:cubicBezTo>
                <a:cubicBezTo>
                  <a:pt x="14362" y="3779"/>
                  <a:pt x="14213" y="3750"/>
                  <a:pt x="14250" y="3678"/>
                </a:cubicBezTo>
                <a:cubicBezTo>
                  <a:pt x="14287" y="3605"/>
                  <a:pt x="14474" y="3531"/>
                  <a:pt x="14675" y="3498"/>
                </a:cubicBezTo>
                <a:close/>
                <a:moveTo>
                  <a:pt x="29823" y="911"/>
                </a:moveTo>
                <a:cubicBezTo>
                  <a:pt x="29905" y="899"/>
                  <a:pt x="29988" y="899"/>
                  <a:pt x="30069" y="910"/>
                </a:cubicBezTo>
                <a:cubicBezTo>
                  <a:pt x="30123" y="922"/>
                  <a:pt x="30107" y="945"/>
                  <a:pt x="30037" y="956"/>
                </a:cubicBezTo>
                <a:cubicBezTo>
                  <a:pt x="29954" y="968"/>
                  <a:pt x="29871" y="968"/>
                  <a:pt x="29788" y="956"/>
                </a:cubicBezTo>
                <a:cubicBezTo>
                  <a:pt x="29736" y="944"/>
                  <a:pt x="29753" y="922"/>
                  <a:pt x="29823" y="911"/>
                </a:cubicBezTo>
                <a:close/>
                <a:moveTo>
                  <a:pt x="22632" y="2130"/>
                </a:moveTo>
                <a:cubicBezTo>
                  <a:pt x="22800" y="2099"/>
                  <a:pt x="23023" y="2107"/>
                  <a:pt x="23092" y="2150"/>
                </a:cubicBezTo>
                <a:cubicBezTo>
                  <a:pt x="23166" y="2192"/>
                  <a:pt x="23068" y="2258"/>
                  <a:pt x="22887" y="2290"/>
                </a:cubicBezTo>
                <a:cubicBezTo>
                  <a:pt x="22706" y="2321"/>
                  <a:pt x="22487" y="2308"/>
                  <a:pt x="22425" y="2264"/>
                </a:cubicBezTo>
                <a:cubicBezTo>
                  <a:pt x="22364" y="2220"/>
                  <a:pt x="22463" y="2161"/>
                  <a:pt x="22632" y="2130"/>
                </a:cubicBezTo>
                <a:close/>
                <a:moveTo>
                  <a:pt x="13890" y="3618"/>
                </a:moveTo>
                <a:cubicBezTo>
                  <a:pt x="14073" y="3588"/>
                  <a:pt x="14226" y="3613"/>
                  <a:pt x="14191" y="3677"/>
                </a:cubicBezTo>
                <a:cubicBezTo>
                  <a:pt x="14137" y="3757"/>
                  <a:pt x="13945" y="3830"/>
                  <a:pt x="13757" y="3861"/>
                </a:cubicBezTo>
                <a:cubicBezTo>
                  <a:pt x="13568" y="3892"/>
                  <a:pt x="13425" y="3860"/>
                  <a:pt x="13468" y="3794"/>
                </a:cubicBezTo>
                <a:cubicBezTo>
                  <a:pt x="13510" y="3727"/>
                  <a:pt x="13707" y="3648"/>
                  <a:pt x="13890" y="3618"/>
                </a:cubicBezTo>
                <a:close/>
                <a:moveTo>
                  <a:pt x="17501" y="2989"/>
                </a:moveTo>
                <a:cubicBezTo>
                  <a:pt x="17403" y="3061"/>
                  <a:pt x="17290" y="3110"/>
                  <a:pt x="17170" y="3133"/>
                </a:cubicBezTo>
                <a:cubicBezTo>
                  <a:pt x="17325" y="3127"/>
                  <a:pt x="17421" y="3146"/>
                  <a:pt x="17482" y="3191"/>
                </a:cubicBezTo>
                <a:cubicBezTo>
                  <a:pt x="17529" y="3131"/>
                  <a:pt x="17635" y="3087"/>
                  <a:pt x="17783" y="3044"/>
                </a:cubicBezTo>
                <a:cubicBezTo>
                  <a:pt x="17637" y="3045"/>
                  <a:pt x="17545" y="3031"/>
                  <a:pt x="17501" y="2989"/>
                </a:cubicBezTo>
                <a:close/>
                <a:moveTo>
                  <a:pt x="13121" y="3730"/>
                </a:moveTo>
                <a:cubicBezTo>
                  <a:pt x="13311" y="3698"/>
                  <a:pt x="13425" y="3722"/>
                  <a:pt x="13388" y="3786"/>
                </a:cubicBezTo>
                <a:cubicBezTo>
                  <a:pt x="13351" y="3851"/>
                  <a:pt x="13171" y="3928"/>
                  <a:pt x="12975" y="3962"/>
                </a:cubicBezTo>
                <a:cubicBezTo>
                  <a:pt x="12780" y="3996"/>
                  <a:pt x="12655" y="3968"/>
                  <a:pt x="12706" y="3899"/>
                </a:cubicBezTo>
                <a:cubicBezTo>
                  <a:pt x="12756" y="3830"/>
                  <a:pt x="12931" y="3762"/>
                  <a:pt x="13121" y="3730"/>
                </a:cubicBezTo>
                <a:close/>
                <a:moveTo>
                  <a:pt x="16701" y="3116"/>
                </a:moveTo>
                <a:cubicBezTo>
                  <a:pt x="16655" y="3139"/>
                  <a:pt x="16616" y="3163"/>
                  <a:pt x="16562" y="3185"/>
                </a:cubicBezTo>
                <a:cubicBezTo>
                  <a:pt x="16509" y="3207"/>
                  <a:pt x="16448" y="3223"/>
                  <a:pt x="16396" y="3240"/>
                </a:cubicBezTo>
                <a:cubicBezTo>
                  <a:pt x="16454" y="3244"/>
                  <a:pt x="16512" y="3251"/>
                  <a:pt x="16569" y="3261"/>
                </a:cubicBezTo>
                <a:cubicBezTo>
                  <a:pt x="16608" y="3272"/>
                  <a:pt x="16645" y="3288"/>
                  <a:pt x="16680" y="3307"/>
                </a:cubicBezTo>
                <a:cubicBezTo>
                  <a:pt x="16742" y="3241"/>
                  <a:pt x="16874" y="3192"/>
                  <a:pt x="17055" y="3153"/>
                </a:cubicBezTo>
                <a:cubicBezTo>
                  <a:pt x="16865" y="3169"/>
                  <a:pt x="16759" y="3154"/>
                  <a:pt x="16702" y="3119"/>
                </a:cubicBezTo>
                <a:lnTo>
                  <a:pt x="16701" y="3116"/>
                </a:lnTo>
                <a:close/>
                <a:moveTo>
                  <a:pt x="21807" y="2241"/>
                </a:moveTo>
                <a:cubicBezTo>
                  <a:pt x="22003" y="2208"/>
                  <a:pt x="22187" y="2221"/>
                  <a:pt x="22252" y="2266"/>
                </a:cubicBezTo>
                <a:cubicBezTo>
                  <a:pt x="22322" y="2316"/>
                  <a:pt x="22220" y="2379"/>
                  <a:pt x="22015" y="2413"/>
                </a:cubicBezTo>
                <a:cubicBezTo>
                  <a:pt x="21811" y="2447"/>
                  <a:pt x="21624" y="2434"/>
                  <a:pt x="21565" y="2384"/>
                </a:cubicBezTo>
                <a:cubicBezTo>
                  <a:pt x="21506" y="2334"/>
                  <a:pt x="21610" y="2273"/>
                  <a:pt x="21807" y="2241"/>
                </a:cubicBezTo>
                <a:close/>
                <a:moveTo>
                  <a:pt x="28934" y="1026"/>
                </a:moveTo>
                <a:cubicBezTo>
                  <a:pt x="29030" y="1012"/>
                  <a:pt x="29128" y="1013"/>
                  <a:pt x="29224" y="1029"/>
                </a:cubicBezTo>
                <a:cubicBezTo>
                  <a:pt x="29278" y="1047"/>
                  <a:pt x="29252" y="1074"/>
                  <a:pt x="29167" y="1088"/>
                </a:cubicBezTo>
                <a:cubicBezTo>
                  <a:pt x="29070" y="1101"/>
                  <a:pt x="28972" y="1098"/>
                  <a:pt x="28876" y="1081"/>
                </a:cubicBezTo>
                <a:cubicBezTo>
                  <a:pt x="28823" y="1065"/>
                  <a:pt x="28850" y="1040"/>
                  <a:pt x="28934" y="1026"/>
                </a:cubicBezTo>
                <a:close/>
                <a:moveTo>
                  <a:pt x="12337" y="3851"/>
                </a:moveTo>
                <a:cubicBezTo>
                  <a:pt x="12513" y="3819"/>
                  <a:pt x="12635" y="3843"/>
                  <a:pt x="12595" y="3904"/>
                </a:cubicBezTo>
                <a:cubicBezTo>
                  <a:pt x="12555" y="3966"/>
                  <a:pt x="12365" y="4043"/>
                  <a:pt x="12182" y="4075"/>
                </a:cubicBezTo>
                <a:cubicBezTo>
                  <a:pt x="12001" y="4106"/>
                  <a:pt x="11891" y="4080"/>
                  <a:pt x="11936" y="4018"/>
                </a:cubicBezTo>
                <a:cubicBezTo>
                  <a:pt x="11981" y="3956"/>
                  <a:pt x="12161" y="3884"/>
                  <a:pt x="12337" y="3851"/>
                </a:cubicBezTo>
                <a:close/>
                <a:moveTo>
                  <a:pt x="28098" y="1147"/>
                </a:moveTo>
                <a:cubicBezTo>
                  <a:pt x="28202" y="1132"/>
                  <a:pt x="28309" y="1132"/>
                  <a:pt x="28413" y="1150"/>
                </a:cubicBezTo>
                <a:cubicBezTo>
                  <a:pt x="28482" y="1167"/>
                  <a:pt x="28456" y="1199"/>
                  <a:pt x="28358" y="1216"/>
                </a:cubicBezTo>
                <a:cubicBezTo>
                  <a:pt x="28248" y="1234"/>
                  <a:pt x="28136" y="1233"/>
                  <a:pt x="28026" y="1213"/>
                </a:cubicBezTo>
                <a:cubicBezTo>
                  <a:pt x="27965" y="1195"/>
                  <a:pt x="27998" y="1164"/>
                  <a:pt x="28098" y="1147"/>
                </a:cubicBezTo>
                <a:close/>
                <a:moveTo>
                  <a:pt x="21008" y="2354"/>
                </a:moveTo>
                <a:cubicBezTo>
                  <a:pt x="21197" y="2323"/>
                  <a:pt x="21420" y="2338"/>
                  <a:pt x="21467" y="2387"/>
                </a:cubicBezTo>
                <a:cubicBezTo>
                  <a:pt x="21515" y="2437"/>
                  <a:pt x="21390" y="2510"/>
                  <a:pt x="21193" y="2543"/>
                </a:cubicBezTo>
                <a:cubicBezTo>
                  <a:pt x="20988" y="2578"/>
                  <a:pt x="20771" y="2558"/>
                  <a:pt x="20731" y="2505"/>
                </a:cubicBezTo>
                <a:cubicBezTo>
                  <a:pt x="20690" y="2451"/>
                  <a:pt x="20820" y="2386"/>
                  <a:pt x="21008" y="2354"/>
                </a:cubicBezTo>
                <a:close/>
                <a:moveTo>
                  <a:pt x="11592" y="3958"/>
                </a:moveTo>
                <a:cubicBezTo>
                  <a:pt x="11758" y="3930"/>
                  <a:pt x="11852" y="3954"/>
                  <a:pt x="11808" y="4011"/>
                </a:cubicBezTo>
                <a:cubicBezTo>
                  <a:pt x="11763" y="4070"/>
                  <a:pt x="11575" y="4147"/>
                  <a:pt x="11402" y="4176"/>
                </a:cubicBezTo>
                <a:cubicBezTo>
                  <a:pt x="11228" y="4206"/>
                  <a:pt x="11137" y="4178"/>
                  <a:pt x="11187" y="4120"/>
                </a:cubicBezTo>
                <a:cubicBezTo>
                  <a:pt x="11238" y="4062"/>
                  <a:pt x="11425" y="3987"/>
                  <a:pt x="11592" y="3958"/>
                </a:cubicBezTo>
                <a:close/>
                <a:moveTo>
                  <a:pt x="10807" y="4077"/>
                </a:moveTo>
                <a:cubicBezTo>
                  <a:pt x="10964" y="4057"/>
                  <a:pt x="11040" y="4080"/>
                  <a:pt x="10983" y="4137"/>
                </a:cubicBezTo>
                <a:cubicBezTo>
                  <a:pt x="10868" y="4219"/>
                  <a:pt x="10734" y="4270"/>
                  <a:pt x="10594" y="4286"/>
                </a:cubicBezTo>
                <a:cubicBezTo>
                  <a:pt x="10423" y="4316"/>
                  <a:pt x="10346" y="4290"/>
                  <a:pt x="10418" y="4226"/>
                </a:cubicBezTo>
                <a:cubicBezTo>
                  <a:pt x="10534" y="4146"/>
                  <a:pt x="10668" y="4095"/>
                  <a:pt x="10807" y="4077"/>
                </a:cubicBezTo>
                <a:close/>
                <a:moveTo>
                  <a:pt x="27250" y="1264"/>
                </a:moveTo>
                <a:cubicBezTo>
                  <a:pt x="27363" y="1242"/>
                  <a:pt x="27479" y="1242"/>
                  <a:pt x="27591" y="1265"/>
                </a:cubicBezTo>
                <a:cubicBezTo>
                  <a:pt x="27669" y="1287"/>
                  <a:pt x="27642" y="1316"/>
                  <a:pt x="27525" y="1337"/>
                </a:cubicBezTo>
                <a:cubicBezTo>
                  <a:pt x="27411" y="1359"/>
                  <a:pt x="27293" y="1359"/>
                  <a:pt x="27179" y="1335"/>
                </a:cubicBezTo>
                <a:cubicBezTo>
                  <a:pt x="27106" y="1312"/>
                  <a:pt x="27134" y="1283"/>
                  <a:pt x="27250" y="1264"/>
                </a:cubicBezTo>
                <a:close/>
                <a:moveTo>
                  <a:pt x="20212" y="2463"/>
                </a:moveTo>
                <a:cubicBezTo>
                  <a:pt x="20422" y="2427"/>
                  <a:pt x="20611" y="2442"/>
                  <a:pt x="20665" y="2497"/>
                </a:cubicBezTo>
                <a:cubicBezTo>
                  <a:pt x="20715" y="2552"/>
                  <a:pt x="20590" y="2622"/>
                  <a:pt x="20371" y="2659"/>
                </a:cubicBezTo>
                <a:cubicBezTo>
                  <a:pt x="20152" y="2695"/>
                  <a:pt x="19960" y="2678"/>
                  <a:pt x="19918" y="2621"/>
                </a:cubicBezTo>
                <a:cubicBezTo>
                  <a:pt x="19877" y="2563"/>
                  <a:pt x="20003" y="2498"/>
                  <a:pt x="20212" y="2463"/>
                </a:cubicBezTo>
                <a:close/>
                <a:moveTo>
                  <a:pt x="10057" y="4191"/>
                </a:moveTo>
                <a:cubicBezTo>
                  <a:pt x="10195" y="4167"/>
                  <a:pt x="10269" y="4192"/>
                  <a:pt x="10215" y="4247"/>
                </a:cubicBezTo>
                <a:cubicBezTo>
                  <a:pt x="10098" y="4324"/>
                  <a:pt x="9966" y="4375"/>
                  <a:pt x="9826" y="4396"/>
                </a:cubicBezTo>
                <a:cubicBezTo>
                  <a:pt x="9684" y="4420"/>
                  <a:pt x="9617" y="4390"/>
                  <a:pt x="9682" y="4337"/>
                </a:cubicBezTo>
                <a:cubicBezTo>
                  <a:pt x="9796" y="4263"/>
                  <a:pt x="9923" y="4213"/>
                  <a:pt x="10057" y="4191"/>
                </a:cubicBezTo>
                <a:close/>
                <a:moveTo>
                  <a:pt x="9301" y="4309"/>
                </a:moveTo>
                <a:cubicBezTo>
                  <a:pt x="9432" y="4287"/>
                  <a:pt x="9494" y="4310"/>
                  <a:pt x="9436" y="4360"/>
                </a:cubicBezTo>
                <a:cubicBezTo>
                  <a:pt x="9325" y="4429"/>
                  <a:pt x="9202" y="4475"/>
                  <a:pt x="9074" y="4495"/>
                </a:cubicBezTo>
                <a:cubicBezTo>
                  <a:pt x="8939" y="4518"/>
                  <a:pt x="8878" y="4492"/>
                  <a:pt x="8943" y="4441"/>
                </a:cubicBezTo>
                <a:cubicBezTo>
                  <a:pt x="9052" y="4374"/>
                  <a:pt x="9174" y="4329"/>
                  <a:pt x="9301" y="4309"/>
                </a:cubicBezTo>
                <a:close/>
                <a:moveTo>
                  <a:pt x="26441" y="1378"/>
                </a:moveTo>
                <a:cubicBezTo>
                  <a:pt x="26560" y="1356"/>
                  <a:pt x="26682" y="1357"/>
                  <a:pt x="26801" y="1383"/>
                </a:cubicBezTo>
                <a:cubicBezTo>
                  <a:pt x="26881" y="1409"/>
                  <a:pt x="26844" y="1444"/>
                  <a:pt x="26710" y="1466"/>
                </a:cubicBezTo>
                <a:cubicBezTo>
                  <a:pt x="26589" y="1489"/>
                  <a:pt x="26465" y="1487"/>
                  <a:pt x="26346" y="1460"/>
                </a:cubicBezTo>
                <a:cubicBezTo>
                  <a:pt x="26267" y="1435"/>
                  <a:pt x="26307" y="1401"/>
                  <a:pt x="26441" y="1378"/>
                </a:cubicBezTo>
                <a:close/>
                <a:moveTo>
                  <a:pt x="8555" y="4418"/>
                </a:moveTo>
                <a:cubicBezTo>
                  <a:pt x="8682" y="4397"/>
                  <a:pt x="8734" y="4416"/>
                  <a:pt x="8671" y="4464"/>
                </a:cubicBezTo>
                <a:cubicBezTo>
                  <a:pt x="8568" y="4528"/>
                  <a:pt x="8453" y="4570"/>
                  <a:pt x="8333" y="4588"/>
                </a:cubicBezTo>
                <a:cubicBezTo>
                  <a:pt x="8204" y="4610"/>
                  <a:pt x="8160" y="4587"/>
                  <a:pt x="8230" y="4537"/>
                </a:cubicBezTo>
                <a:cubicBezTo>
                  <a:pt x="8329" y="4476"/>
                  <a:pt x="8440" y="4436"/>
                  <a:pt x="8555" y="4418"/>
                </a:cubicBezTo>
                <a:close/>
                <a:moveTo>
                  <a:pt x="7825" y="4534"/>
                </a:moveTo>
                <a:cubicBezTo>
                  <a:pt x="7934" y="4515"/>
                  <a:pt x="7962" y="4538"/>
                  <a:pt x="7894" y="4585"/>
                </a:cubicBezTo>
                <a:cubicBezTo>
                  <a:pt x="7798" y="4641"/>
                  <a:pt x="7692" y="4677"/>
                  <a:pt x="7582" y="4693"/>
                </a:cubicBezTo>
                <a:cubicBezTo>
                  <a:pt x="7468" y="4712"/>
                  <a:pt x="7438" y="4690"/>
                  <a:pt x="7506" y="4644"/>
                </a:cubicBezTo>
                <a:cubicBezTo>
                  <a:pt x="7605" y="4587"/>
                  <a:pt x="7713" y="4549"/>
                  <a:pt x="7825" y="4534"/>
                </a:cubicBezTo>
                <a:close/>
                <a:moveTo>
                  <a:pt x="25611" y="1490"/>
                </a:moveTo>
                <a:cubicBezTo>
                  <a:pt x="25737" y="1466"/>
                  <a:pt x="25866" y="1468"/>
                  <a:pt x="25992" y="1495"/>
                </a:cubicBezTo>
                <a:cubicBezTo>
                  <a:pt x="26074" y="1522"/>
                  <a:pt x="26023" y="1566"/>
                  <a:pt x="25880" y="1589"/>
                </a:cubicBezTo>
                <a:cubicBezTo>
                  <a:pt x="25754" y="1612"/>
                  <a:pt x="25623" y="1609"/>
                  <a:pt x="25498" y="1581"/>
                </a:cubicBezTo>
                <a:cubicBezTo>
                  <a:pt x="25428" y="1554"/>
                  <a:pt x="25480" y="1512"/>
                  <a:pt x="25611" y="1490"/>
                </a:cubicBezTo>
                <a:close/>
                <a:moveTo>
                  <a:pt x="7077" y="4642"/>
                </a:moveTo>
                <a:cubicBezTo>
                  <a:pt x="7174" y="4626"/>
                  <a:pt x="7213" y="4643"/>
                  <a:pt x="7161" y="4680"/>
                </a:cubicBezTo>
                <a:cubicBezTo>
                  <a:pt x="7071" y="4731"/>
                  <a:pt x="6974" y="4766"/>
                  <a:pt x="6872" y="4784"/>
                </a:cubicBezTo>
                <a:cubicBezTo>
                  <a:pt x="6773" y="4801"/>
                  <a:pt x="6735" y="4783"/>
                  <a:pt x="6791" y="4745"/>
                </a:cubicBezTo>
                <a:cubicBezTo>
                  <a:pt x="6880" y="4695"/>
                  <a:pt x="6976" y="4660"/>
                  <a:pt x="7077" y="4642"/>
                </a:cubicBezTo>
                <a:close/>
                <a:moveTo>
                  <a:pt x="6314" y="4763"/>
                </a:moveTo>
                <a:cubicBezTo>
                  <a:pt x="6393" y="4751"/>
                  <a:pt x="6419" y="4768"/>
                  <a:pt x="6371" y="4800"/>
                </a:cubicBezTo>
                <a:cubicBezTo>
                  <a:pt x="6291" y="4842"/>
                  <a:pt x="6205" y="4872"/>
                  <a:pt x="6115" y="4890"/>
                </a:cubicBezTo>
                <a:cubicBezTo>
                  <a:pt x="6029" y="4904"/>
                  <a:pt x="6001" y="4884"/>
                  <a:pt x="6059" y="4850"/>
                </a:cubicBezTo>
                <a:cubicBezTo>
                  <a:pt x="6139" y="4809"/>
                  <a:pt x="6225" y="4779"/>
                  <a:pt x="6314" y="4763"/>
                </a:cubicBezTo>
                <a:close/>
                <a:moveTo>
                  <a:pt x="24807" y="1605"/>
                </a:moveTo>
                <a:cubicBezTo>
                  <a:pt x="24942" y="1580"/>
                  <a:pt x="25081" y="1582"/>
                  <a:pt x="25215" y="1612"/>
                </a:cubicBezTo>
                <a:cubicBezTo>
                  <a:pt x="25291" y="1641"/>
                  <a:pt x="25229" y="1693"/>
                  <a:pt x="25081" y="1718"/>
                </a:cubicBezTo>
                <a:cubicBezTo>
                  <a:pt x="24946" y="1743"/>
                  <a:pt x="24806" y="1738"/>
                  <a:pt x="24673" y="1704"/>
                </a:cubicBezTo>
                <a:cubicBezTo>
                  <a:pt x="24609" y="1675"/>
                  <a:pt x="24672" y="1629"/>
                  <a:pt x="24807" y="1605"/>
                </a:cubicBezTo>
                <a:close/>
                <a:moveTo>
                  <a:pt x="5583" y="4872"/>
                </a:moveTo>
                <a:cubicBezTo>
                  <a:pt x="5650" y="4860"/>
                  <a:pt x="5674" y="4875"/>
                  <a:pt x="5633" y="4901"/>
                </a:cubicBezTo>
                <a:cubicBezTo>
                  <a:pt x="5565" y="4936"/>
                  <a:pt x="5491" y="4962"/>
                  <a:pt x="5415" y="4977"/>
                </a:cubicBezTo>
                <a:cubicBezTo>
                  <a:pt x="5348" y="4988"/>
                  <a:pt x="5323" y="4974"/>
                  <a:pt x="5366" y="4948"/>
                </a:cubicBezTo>
                <a:cubicBezTo>
                  <a:pt x="5434" y="4913"/>
                  <a:pt x="5507" y="4887"/>
                  <a:pt x="5583" y="4872"/>
                </a:cubicBezTo>
                <a:close/>
                <a:moveTo>
                  <a:pt x="4859" y="4989"/>
                </a:moveTo>
                <a:cubicBezTo>
                  <a:pt x="4899" y="4982"/>
                  <a:pt x="4907" y="4997"/>
                  <a:pt x="4875" y="5016"/>
                </a:cubicBezTo>
                <a:cubicBezTo>
                  <a:pt x="4818" y="5043"/>
                  <a:pt x="4759" y="5062"/>
                  <a:pt x="4698" y="5074"/>
                </a:cubicBezTo>
                <a:cubicBezTo>
                  <a:pt x="4649" y="5082"/>
                  <a:pt x="4641" y="5066"/>
                  <a:pt x="4680" y="5045"/>
                </a:cubicBezTo>
                <a:cubicBezTo>
                  <a:pt x="4737" y="5019"/>
                  <a:pt x="4797" y="5000"/>
                  <a:pt x="4859" y="4989"/>
                </a:cubicBezTo>
                <a:close/>
                <a:moveTo>
                  <a:pt x="18293" y="2686"/>
                </a:moveTo>
                <a:lnTo>
                  <a:pt x="18103" y="2770"/>
                </a:lnTo>
                <a:lnTo>
                  <a:pt x="18300" y="2806"/>
                </a:lnTo>
                <a:lnTo>
                  <a:pt x="18511" y="2707"/>
                </a:lnTo>
                <a:lnTo>
                  <a:pt x="18293" y="2686"/>
                </a:lnTo>
                <a:close/>
                <a:moveTo>
                  <a:pt x="19038" y="2558"/>
                </a:moveTo>
                <a:lnTo>
                  <a:pt x="18803" y="2661"/>
                </a:lnTo>
                <a:lnTo>
                  <a:pt x="18797" y="2660"/>
                </a:lnTo>
                <a:lnTo>
                  <a:pt x="18799" y="2663"/>
                </a:lnTo>
                <a:lnTo>
                  <a:pt x="18803" y="2661"/>
                </a:lnTo>
                <a:lnTo>
                  <a:pt x="19095" y="2715"/>
                </a:lnTo>
                <a:cubicBezTo>
                  <a:pt x="19132" y="2662"/>
                  <a:pt x="19225" y="2623"/>
                  <a:pt x="19387" y="2582"/>
                </a:cubicBezTo>
                <a:cubicBezTo>
                  <a:pt x="19271" y="2598"/>
                  <a:pt x="19152" y="2590"/>
                  <a:pt x="19038" y="2558"/>
                </a:cubicBezTo>
                <a:close/>
                <a:moveTo>
                  <a:pt x="23979" y="1715"/>
                </a:moveTo>
                <a:cubicBezTo>
                  <a:pt x="24115" y="1687"/>
                  <a:pt x="24256" y="1691"/>
                  <a:pt x="24391" y="1728"/>
                </a:cubicBezTo>
                <a:cubicBezTo>
                  <a:pt x="24471" y="1763"/>
                  <a:pt x="24405" y="1808"/>
                  <a:pt x="24244" y="1836"/>
                </a:cubicBezTo>
                <a:cubicBezTo>
                  <a:pt x="24106" y="1867"/>
                  <a:pt x="23963" y="1863"/>
                  <a:pt x="23827" y="1824"/>
                </a:cubicBezTo>
                <a:cubicBezTo>
                  <a:pt x="23761" y="1789"/>
                  <a:pt x="23825" y="1741"/>
                  <a:pt x="23979" y="1715"/>
                </a:cubicBezTo>
                <a:close/>
                <a:moveTo>
                  <a:pt x="30096" y="664"/>
                </a:moveTo>
                <a:cubicBezTo>
                  <a:pt x="30158" y="655"/>
                  <a:pt x="30220" y="654"/>
                  <a:pt x="30282" y="662"/>
                </a:cubicBezTo>
                <a:cubicBezTo>
                  <a:pt x="30327" y="668"/>
                  <a:pt x="30321" y="685"/>
                  <a:pt x="30270" y="694"/>
                </a:cubicBezTo>
                <a:cubicBezTo>
                  <a:pt x="30208" y="704"/>
                  <a:pt x="30145" y="705"/>
                  <a:pt x="30082" y="699"/>
                </a:cubicBezTo>
                <a:cubicBezTo>
                  <a:pt x="30031" y="691"/>
                  <a:pt x="30037" y="673"/>
                  <a:pt x="30096" y="664"/>
                </a:cubicBezTo>
                <a:close/>
                <a:moveTo>
                  <a:pt x="17522" y="2803"/>
                </a:moveTo>
                <a:lnTo>
                  <a:pt x="17313" y="2885"/>
                </a:lnTo>
                <a:cubicBezTo>
                  <a:pt x="17352" y="2891"/>
                  <a:pt x="17398" y="2893"/>
                  <a:pt x="17426" y="2901"/>
                </a:cubicBezTo>
                <a:cubicBezTo>
                  <a:pt x="17453" y="2909"/>
                  <a:pt x="17479" y="2918"/>
                  <a:pt x="17504" y="2930"/>
                </a:cubicBezTo>
                <a:lnTo>
                  <a:pt x="17711" y="2828"/>
                </a:lnTo>
                <a:lnTo>
                  <a:pt x="17522" y="2803"/>
                </a:lnTo>
                <a:close/>
                <a:moveTo>
                  <a:pt x="23197" y="1833"/>
                </a:moveTo>
                <a:cubicBezTo>
                  <a:pt x="23337" y="1802"/>
                  <a:pt x="23482" y="1805"/>
                  <a:pt x="23620" y="1842"/>
                </a:cubicBezTo>
                <a:cubicBezTo>
                  <a:pt x="23695" y="1879"/>
                  <a:pt x="23624" y="1932"/>
                  <a:pt x="23455" y="1962"/>
                </a:cubicBezTo>
                <a:cubicBezTo>
                  <a:pt x="23286" y="1991"/>
                  <a:pt x="23085" y="1985"/>
                  <a:pt x="23017" y="1947"/>
                </a:cubicBezTo>
                <a:cubicBezTo>
                  <a:pt x="22949" y="1909"/>
                  <a:pt x="23032" y="1862"/>
                  <a:pt x="23197" y="1833"/>
                </a:cubicBezTo>
                <a:close/>
                <a:moveTo>
                  <a:pt x="29277" y="781"/>
                </a:moveTo>
                <a:cubicBezTo>
                  <a:pt x="29356" y="768"/>
                  <a:pt x="29436" y="767"/>
                  <a:pt x="29515" y="778"/>
                </a:cubicBezTo>
                <a:cubicBezTo>
                  <a:pt x="29563" y="788"/>
                  <a:pt x="29550" y="809"/>
                  <a:pt x="29487" y="820"/>
                </a:cubicBezTo>
                <a:cubicBezTo>
                  <a:pt x="29407" y="833"/>
                  <a:pt x="29326" y="834"/>
                  <a:pt x="29247" y="822"/>
                </a:cubicBezTo>
                <a:cubicBezTo>
                  <a:pt x="29199" y="812"/>
                  <a:pt x="29214" y="791"/>
                  <a:pt x="29277" y="781"/>
                </a:cubicBezTo>
                <a:close/>
                <a:moveTo>
                  <a:pt x="16766" y="2910"/>
                </a:moveTo>
                <a:lnTo>
                  <a:pt x="16539" y="2998"/>
                </a:lnTo>
                <a:lnTo>
                  <a:pt x="16719" y="3032"/>
                </a:lnTo>
                <a:lnTo>
                  <a:pt x="16936" y="2936"/>
                </a:lnTo>
                <a:lnTo>
                  <a:pt x="16766" y="2910"/>
                </a:lnTo>
                <a:close/>
                <a:moveTo>
                  <a:pt x="22418" y="1933"/>
                </a:moveTo>
                <a:cubicBezTo>
                  <a:pt x="22592" y="1903"/>
                  <a:pt x="22787" y="1913"/>
                  <a:pt x="22850" y="1952"/>
                </a:cubicBezTo>
                <a:cubicBezTo>
                  <a:pt x="22913" y="1991"/>
                  <a:pt x="22819" y="2052"/>
                  <a:pt x="22645" y="2082"/>
                </a:cubicBezTo>
                <a:cubicBezTo>
                  <a:pt x="22470" y="2112"/>
                  <a:pt x="22266" y="2103"/>
                  <a:pt x="22204" y="2064"/>
                </a:cubicBezTo>
                <a:cubicBezTo>
                  <a:pt x="22143" y="2025"/>
                  <a:pt x="22244" y="1963"/>
                  <a:pt x="22418" y="1933"/>
                </a:cubicBezTo>
                <a:close/>
                <a:moveTo>
                  <a:pt x="14088" y="3352"/>
                </a:moveTo>
                <a:cubicBezTo>
                  <a:pt x="14279" y="3320"/>
                  <a:pt x="14417" y="3339"/>
                  <a:pt x="14395" y="3399"/>
                </a:cubicBezTo>
                <a:cubicBezTo>
                  <a:pt x="14372" y="3458"/>
                  <a:pt x="14191" y="3539"/>
                  <a:pt x="13991" y="3573"/>
                </a:cubicBezTo>
                <a:cubicBezTo>
                  <a:pt x="13792" y="3608"/>
                  <a:pt x="13654" y="3585"/>
                  <a:pt x="13686" y="3523"/>
                </a:cubicBezTo>
                <a:cubicBezTo>
                  <a:pt x="13717" y="3460"/>
                  <a:pt x="13896" y="3385"/>
                  <a:pt x="14088" y="3352"/>
                </a:cubicBezTo>
                <a:close/>
                <a:moveTo>
                  <a:pt x="13332" y="3469"/>
                </a:moveTo>
                <a:cubicBezTo>
                  <a:pt x="13520" y="3437"/>
                  <a:pt x="13629" y="3461"/>
                  <a:pt x="13593" y="3519"/>
                </a:cubicBezTo>
                <a:cubicBezTo>
                  <a:pt x="13557" y="3582"/>
                  <a:pt x="13388" y="3652"/>
                  <a:pt x="13191" y="3685"/>
                </a:cubicBezTo>
                <a:cubicBezTo>
                  <a:pt x="12993" y="3718"/>
                  <a:pt x="12885" y="3695"/>
                  <a:pt x="12933" y="3630"/>
                </a:cubicBezTo>
                <a:cubicBezTo>
                  <a:pt x="12980" y="3566"/>
                  <a:pt x="13143" y="3501"/>
                  <a:pt x="13332" y="3469"/>
                </a:cubicBezTo>
                <a:close/>
                <a:moveTo>
                  <a:pt x="28462" y="889"/>
                </a:moveTo>
                <a:cubicBezTo>
                  <a:pt x="28550" y="876"/>
                  <a:pt x="28638" y="876"/>
                  <a:pt x="28725" y="889"/>
                </a:cubicBezTo>
                <a:cubicBezTo>
                  <a:pt x="28783" y="902"/>
                  <a:pt x="28765" y="926"/>
                  <a:pt x="28688" y="941"/>
                </a:cubicBezTo>
                <a:cubicBezTo>
                  <a:pt x="28596" y="956"/>
                  <a:pt x="28502" y="956"/>
                  <a:pt x="28409" y="943"/>
                </a:cubicBezTo>
                <a:cubicBezTo>
                  <a:pt x="28351" y="929"/>
                  <a:pt x="28377" y="903"/>
                  <a:pt x="28462" y="889"/>
                </a:cubicBezTo>
                <a:close/>
                <a:moveTo>
                  <a:pt x="21641" y="2049"/>
                </a:moveTo>
                <a:cubicBezTo>
                  <a:pt x="21830" y="2016"/>
                  <a:pt x="22015" y="2023"/>
                  <a:pt x="22079" y="2066"/>
                </a:cubicBezTo>
                <a:cubicBezTo>
                  <a:pt x="22144" y="2109"/>
                  <a:pt x="22052" y="2169"/>
                  <a:pt x="21858" y="2203"/>
                </a:cubicBezTo>
                <a:cubicBezTo>
                  <a:pt x="21664" y="2237"/>
                  <a:pt x="21475" y="2228"/>
                  <a:pt x="21416" y="2182"/>
                </a:cubicBezTo>
                <a:cubicBezTo>
                  <a:pt x="21358" y="2137"/>
                  <a:pt x="21455" y="2081"/>
                  <a:pt x="21641" y="2049"/>
                </a:cubicBezTo>
                <a:close/>
                <a:moveTo>
                  <a:pt x="12594" y="3586"/>
                </a:moveTo>
                <a:cubicBezTo>
                  <a:pt x="12760" y="3559"/>
                  <a:pt x="12873" y="3580"/>
                  <a:pt x="12836" y="3634"/>
                </a:cubicBezTo>
                <a:cubicBezTo>
                  <a:pt x="12797" y="3691"/>
                  <a:pt x="12609" y="3766"/>
                  <a:pt x="12439" y="3797"/>
                </a:cubicBezTo>
                <a:cubicBezTo>
                  <a:pt x="12268" y="3826"/>
                  <a:pt x="12146" y="3801"/>
                  <a:pt x="12196" y="3742"/>
                </a:cubicBezTo>
                <a:cubicBezTo>
                  <a:pt x="12246" y="3683"/>
                  <a:pt x="12429" y="3613"/>
                  <a:pt x="12594" y="3586"/>
                </a:cubicBezTo>
                <a:close/>
                <a:moveTo>
                  <a:pt x="27664" y="1003"/>
                </a:moveTo>
                <a:cubicBezTo>
                  <a:pt x="27763" y="988"/>
                  <a:pt x="27865" y="988"/>
                  <a:pt x="27964" y="1004"/>
                </a:cubicBezTo>
                <a:cubicBezTo>
                  <a:pt x="28026" y="1021"/>
                  <a:pt x="27996" y="1050"/>
                  <a:pt x="27901" y="1066"/>
                </a:cubicBezTo>
                <a:cubicBezTo>
                  <a:pt x="27798" y="1083"/>
                  <a:pt x="27694" y="1082"/>
                  <a:pt x="27592" y="1064"/>
                </a:cubicBezTo>
                <a:cubicBezTo>
                  <a:pt x="27538" y="1046"/>
                  <a:pt x="27574" y="1017"/>
                  <a:pt x="27664" y="1003"/>
                </a:cubicBezTo>
                <a:close/>
                <a:moveTo>
                  <a:pt x="20897" y="2156"/>
                </a:moveTo>
                <a:cubicBezTo>
                  <a:pt x="21096" y="2123"/>
                  <a:pt x="21279" y="2137"/>
                  <a:pt x="21330" y="2184"/>
                </a:cubicBezTo>
                <a:cubicBezTo>
                  <a:pt x="21381" y="2231"/>
                  <a:pt x="21263" y="2295"/>
                  <a:pt x="21063" y="2329"/>
                </a:cubicBezTo>
                <a:cubicBezTo>
                  <a:pt x="20864" y="2363"/>
                  <a:pt x="20669" y="2349"/>
                  <a:pt x="20623" y="2300"/>
                </a:cubicBezTo>
                <a:cubicBezTo>
                  <a:pt x="20576" y="2251"/>
                  <a:pt x="20699" y="2188"/>
                  <a:pt x="20897" y="2156"/>
                </a:cubicBezTo>
                <a:close/>
                <a:moveTo>
                  <a:pt x="11870" y="3692"/>
                </a:moveTo>
                <a:cubicBezTo>
                  <a:pt x="12031" y="3665"/>
                  <a:pt x="12124" y="3686"/>
                  <a:pt x="12078" y="3740"/>
                </a:cubicBezTo>
                <a:cubicBezTo>
                  <a:pt x="12032" y="3793"/>
                  <a:pt x="11856" y="3865"/>
                  <a:pt x="11680" y="3890"/>
                </a:cubicBezTo>
                <a:cubicBezTo>
                  <a:pt x="11504" y="3915"/>
                  <a:pt x="11432" y="3892"/>
                  <a:pt x="11484" y="3835"/>
                </a:cubicBezTo>
                <a:cubicBezTo>
                  <a:pt x="11537" y="3778"/>
                  <a:pt x="11706" y="3720"/>
                  <a:pt x="11870" y="3692"/>
                </a:cubicBezTo>
                <a:close/>
                <a:moveTo>
                  <a:pt x="16005" y="2984"/>
                </a:moveTo>
                <a:cubicBezTo>
                  <a:pt x="15907" y="3047"/>
                  <a:pt x="15798" y="3091"/>
                  <a:pt x="15683" y="3112"/>
                </a:cubicBezTo>
                <a:cubicBezTo>
                  <a:pt x="15835" y="3105"/>
                  <a:pt x="15907" y="3125"/>
                  <a:pt x="15953" y="3163"/>
                </a:cubicBezTo>
                <a:lnTo>
                  <a:pt x="15952" y="3160"/>
                </a:lnTo>
                <a:cubicBezTo>
                  <a:pt x="16035" y="3101"/>
                  <a:pt x="16130" y="3058"/>
                  <a:pt x="16229" y="3035"/>
                </a:cubicBezTo>
                <a:cubicBezTo>
                  <a:pt x="16097" y="3036"/>
                  <a:pt x="16042" y="3015"/>
                  <a:pt x="16005" y="2984"/>
                </a:cubicBezTo>
                <a:close/>
                <a:moveTo>
                  <a:pt x="11129" y="3809"/>
                </a:moveTo>
                <a:cubicBezTo>
                  <a:pt x="11289" y="3781"/>
                  <a:pt x="11371" y="3799"/>
                  <a:pt x="11323" y="3853"/>
                </a:cubicBezTo>
                <a:cubicBezTo>
                  <a:pt x="11273" y="3908"/>
                  <a:pt x="11115" y="3972"/>
                  <a:pt x="10951" y="3999"/>
                </a:cubicBezTo>
                <a:cubicBezTo>
                  <a:pt x="10788" y="4027"/>
                  <a:pt x="10710" y="4006"/>
                  <a:pt x="10768" y="3948"/>
                </a:cubicBezTo>
                <a:cubicBezTo>
                  <a:pt x="10876" y="3874"/>
                  <a:pt x="10999" y="3826"/>
                  <a:pt x="11129" y="3809"/>
                </a:cubicBezTo>
                <a:close/>
                <a:moveTo>
                  <a:pt x="15272" y="3088"/>
                </a:moveTo>
                <a:cubicBezTo>
                  <a:pt x="15142" y="3170"/>
                  <a:pt x="14997" y="3223"/>
                  <a:pt x="14846" y="3244"/>
                </a:cubicBezTo>
                <a:cubicBezTo>
                  <a:pt x="15055" y="3219"/>
                  <a:pt x="15149" y="3235"/>
                  <a:pt x="15169" y="3285"/>
                </a:cubicBezTo>
                <a:cubicBezTo>
                  <a:pt x="15224" y="3256"/>
                  <a:pt x="15263" y="3230"/>
                  <a:pt x="15316" y="3207"/>
                </a:cubicBezTo>
                <a:cubicBezTo>
                  <a:pt x="15368" y="3184"/>
                  <a:pt x="15434" y="3164"/>
                  <a:pt x="15500" y="3141"/>
                </a:cubicBezTo>
                <a:cubicBezTo>
                  <a:pt x="15365" y="3145"/>
                  <a:pt x="15297" y="3129"/>
                  <a:pt x="15272" y="3088"/>
                </a:cubicBezTo>
                <a:close/>
                <a:moveTo>
                  <a:pt x="26853" y="1113"/>
                </a:moveTo>
                <a:cubicBezTo>
                  <a:pt x="26962" y="1094"/>
                  <a:pt x="27074" y="1094"/>
                  <a:pt x="27184" y="1113"/>
                </a:cubicBezTo>
                <a:cubicBezTo>
                  <a:pt x="27251" y="1131"/>
                  <a:pt x="27223" y="1162"/>
                  <a:pt x="27122" y="1182"/>
                </a:cubicBezTo>
                <a:cubicBezTo>
                  <a:pt x="27012" y="1201"/>
                  <a:pt x="26900" y="1201"/>
                  <a:pt x="26791" y="1183"/>
                </a:cubicBezTo>
                <a:cubicBezTo>
                  <a:pt x="26714" y="1165"/>
                  <a:pt x="26747" y="1133"/>
                  <a:pt x="26853" y="1113"/>
                </a:cubicBezTo>
                <a:close/>
                <a:moveTo>
                  <a:pt x="10423" y="3911"/>
                </a:moveTo>
                <a:cubicBezTo>
                  <a:pt x="10560" y="3888"/>
                  <a:pt x="10638" y="3910"/>
                  <a:pt x="10587" y="3957"/>
                </a:cubicBezTo>
                <a:cubicBezTo>
                  <a:pt x="10476" y="4029"/>
                  <a:pt x="10352" y="4076"/>
                  <a:pt x="10221" y="4095"/>
                </a:cubicBezTo>
                <a:cubicBezTo>
                  <a:pt x="10079" y="4119"/>
                  <a:pt x="10004" y="4095"/>
                  <a:pt x="10060" y="4046"/>
                </a:cubicBezTo>
                <a:cubicBezTo>
                  <a:pt x="10170" y="3976"/>
                  <a:pt x="10293" y="3930"/>
                  <a:pt x="10423" y="3911"/>
                </a:cubicBezTo>
                <a:close/>
                <a:moveTo>
                  <a:pt x="9697" y="4026"/>
                </a:moveTo>
                <a:cubicBezTo>
                  <a:pt x="9826" y="4004"/>
                  <a:pt x="9890" y="4022"/>
                  <a:pt x="9841" y="4067"/>
                </a:cubicBezTo>
                <a:cubicBezTo>
                  <a:pt x="9737" y="4135"/>
                  <a:pt x="9619" y="4179"/>
                  <a:pt x="9496" y="4197"/>
                </a:cubicBezTo>
                <a:cubicBezTo>
                  <a:pt x="9363" y="4220"/>
                  <a:pt x="9301" y="4199"/>
                  <a:pt x="9355" y="4153"/>
                </a:cubicBezTo>
                <a:cubicBezTo>
                  <a:pt x="9459" y="4087"/>
                  <a:pt x="9575" y="4044"/>
                  <a:pt x="9697" y="4026"/>
                </a:cubicBezTo>
                <a:close/>
                <a:moveTo>
                  <a:pt x="26052" y="1231"/>
                </a:moveTo>
                <a:cubicBezTo>
                  <a:pt x="26165" y="1209"/>
                  <a:pt x="26280" y="1210"/>
                  <a:pt x="26393" y="1232"/>
                </a:cubicBezTo>
                <a:cubicBezTo>
                  <a:pt x="26473" y="1255"/>
                  <a:pt x="26435" y="1289"/>
                  <a:pt x="26301" y="1311"/>
                </a:cubicBezTo>
                <a:cubicBezTo>
                  <a:pt x="26189" y="1333"/>
                  <a:pt x="26073" y="1332"/>
                  <a:pt x="25961" y="1307"/>
                </a:cubicBezTo>
                <a:cubicBezTo>
                  <a:pt x="25891" y="1284"/>
                  <a:pt x="25930" y="1252"/>
                  <a:pt x="26052" y="1231"/>
                </a:cubicBezTo>
                <a:close/>
                <a:moveTo>
                  <a:pt x="8963" y="4135"/>
                </a:moveTo>
                <a:cubicBezTo>
                  <a:pt x="9087" y="4115"/>
                  <a:pt x="9136" y="4131"/>
                  <a:pt x="9081" y="4176"/>
                </a:cubicBezTo>
                <a:cubicBezTo>
                  <a:pt x="8986" y="4235"/>
                  <a:pt x="8880" y="4274"/>
                  <a:pt x="8769" y="4291"/>
                </a:cubicBezTo>
                <a:cubicBezTo>
                  <a:pt x="8636" y="4313"/>
                  <a:pt x="8586" y="4295"/>
                  <a:pt x="8651" y="4247"/>
                </a:cubicBezTo>
                <a:cubicBezTo>
                  <a:pt x="8747" y="4190"/>
                  <a:pt x="8853" y="4152"/>
                  <a:pt x="8963" y="4135"/>
                </a:cubicBezTo>
                <a:close/>
                <a:moveTo>
                  <a:pt x="8252" y="4246"/>
                </a:moveTo>
                <a:cubicBezTo>
                  <a:pt x="8357" y="4229"/>
                  <a:pt x="8403" y="4248"/>
                  <a:pt x="8348" y="4286"/>
                </a:cubicBezTo>
                <a:cubicBezTo>
                  <a:pt x="8253" y="4341"/>
                  <a:pt x="8149" y="4378"/>
                  <a:pt x="8041" y="4395"/>
                </a:cubicBezTo>
                <a:cubicBezTo>
                  <a:pt x="7933" y="4413"/>
                  <a:pt x="7890" y="4392"/>
                  <a:pt x="7948" y="4353"/>
                </a:cubicBezTo>
                <a:cubicBezTo>
                  <a:pt x="8043" y="4300"/>
                  <a:pt x="8146" y="4264"/>
                  <a:pt x="8252" y="4246"/>
                </a:cubicBezTo>
                <a:close/>
                <a:moveTo>
                  <a:pt x="25271" y="1337"/>
                </a:moveTo>
                <a:cubicBezTo>
                  <a:pt x="25390" y="1314"/>
                  <a:pt x="25512" y="1315"/>
                  <a:pt x="25630" y="1340"/>
                </a:cubicBezTo>
                <a:cubicBezTo>
                  <a:pt x="25706" y="1365"/>
                  <a:pt x="25657" y="1405"/>
                  <a:pt x="25519" y="1428"/>
                </a:cubicBezTo>
                <a:cubicBezTo>
                  <a:pt x="25399" y="1451"/>
                  <a:pt x="25276" y="1449"/>
                  <a:pt x="25157" y="1423"/>
                </a:cubicBezTo>
                <a:cubicBezTo>
                  <a:pt x="25086" y="1397"/>
                  <a:pt x="25138" y="1359"/>
                  <a:pt x="25271" y="1337"/>
                </a:cubicBezTo>
                <a:close/>
                <a:moveTo>
                  <a:pt x="7543" y="4351"/>
                </a:moveTo>
                <a:cubicBezTo>
                  <a:pt x="7634" y="4336"/>
                  <a:pt x="7679" y="4348"/>
                  <a:pt x="7637" y="4381"/>
                </a:cubicBezTo>
                <a:cubicBezTo>
                  <a:pt x="7551" y="4431"/>
                  <a:pt x="7457" y="4466"/>
                  <a:pt x="7359" y="4483"/>
                </a:cubicBezTo>
                <a:cubicBezTo>
                  <a:pt x="7260" y="4500"/>
                  <a:pt x="7218" y="4483"/>
                  <a:pt x="7270" y="4447"/>
                </a:cubicBezTo>
                <a:cubicBezTo>
                  <a:pt x="7355" y="4401"/>
                  <a:pt x="7447" y="4369"/>
                  <a:pt x="7543" y="4351"/>
                </a:cubicBezTo>
                <a:close/>
                <a:moveTo>
                  <a:pt x="6841" y="4463"/>
                </a:moveTo>
                <a:cubicBezTo>
                  <a:pt x="6921" y="4449"/>
                  <a:pt x="6949" y="4467"/>
                  <a:pt x="6897" y="4498"/>
                </a:cubicBezTo>
                <a:cubicBezTo>
                  <a:pt x="6818" y="4539"/>
                  <a:pt x="6732" y="4568"/>
                  <a:pt x="6644" y="4582"/>
                </a:cubicBezTo>
                <a:cubicBezTo>
                  <a:pt x="6568" y="4595"/>
                  <a:pt x="6544" y="4578"/>
                  <a:pt x="6592" y="4548"/>
                </a:cubicBezTo>
                <a:cubicBezTo>
                  <a:pt x="6670" y="4507"/>
                  <a:pt x="6754" y="4478"/>
                  <a:pt x="6841" y="4463"/>
                </a:cubicBezTo>
                <a:close/>
                <a:moveTo>
                  <a:pt x="24515" y="1445"/>
                </a:moveTo>
                <a:cubicBezTo>
                  <a:pt x="24640" y="1422"/>
                  <a:pt x="24768" y="1425"/>
                  <a:pt x="24892" y="1453"/>
                </a:cubicBezTo>
                <a:cubicBezTo>
                  <a:pt x="24958" y="1482"/>
                  <a:pt x="24891" y="1527"/>
                  <a:pt x="24750" y="1550"/>
                </a:cubicBezTo>
                <a:cubicBezTo>
                  <a:pt x="24623" y="1574"/>
                  <a:pt x="24492" y="1571"/>
                  <a:pt x="24366" y="1540"/>
                </a:cubicBezTo>
                <a:cubicBezTo>
                  <a:pt x="24305" y="1512"/>
                  <a:pt x="24374" y="1468"/>
                  <a:pt x="24515" y="1445"/>
                </a:cubicBezTo>
                <a:close/>
                <a:moveTo>
                  <a:pt x="6147" y="4567"/>
                </a:moveTo>
                <a:cubicBezTo>
                  <a:pt x="6216" y="4555"/>
                  <a:pt x="6235" y="4570"/>
                  <a:pt x="6187" y="4597"/>
                </a:cubicBezTo>
                <a:cubicBezTo>
                  <a:pt x="6119" y="4632"/>
                  <a:pt x="6046" y="4656"/>
                  <a:pt x="5970" y="4668"/>
                </a:cubicBezTo>
                <a:cubicBezTo>
                  <a:pt x="5907" y="4679"/>
                  <a:pt x="5891" y="4664"/>
                  <a:pt x="5933" y="4638"/>
                </a:cubicBezTo>
                <a:cubicBezTo>
                  <a:pt x="6000" y="4604"/>
                  <a:pt x="6072" y="4580"/>
                  <a:pt x="6147" y="4567"/>
                </a:cubicBezTo>
                <a:close/>
                <a:moveTo>
                  <a:pt x="5434" y="4681"/>
                </a:moveTo>
                <a:cubicBezTo>
                  <a:pt x="5492" y="4671"/>
                  <a:pt x="5507" y="4682"/>
                  <a:pt x="5467" y="4705"/>
                </a:cubicBezTo>
                <a:cubicBezTo>
                  <a:pt x="5414" y="4731"/>
                  <a:pt x="5358" y="4750"/>
                  <a:pt x="5300" y="4761"/>
                </a:cubicBezTo>
                <a:cubicBezTo>
                  <a:pt x="5242" y="4771"/>
                  <a:pt x="5226" y="4760"/>
                  <a:pt x="5267" y="4737"/>
                </a:cubicBezTo>
                <a:cubicBezTo>
                  <a:pt x="5320" y="4711"/>
                  <a:pt x="5376" y="4692"/>
                  <a:pt x="5434" y="4681"/>
                </a:cubicBezTo>
                <a:close/>
                <a:moveTo>
                  <a:pt x="18289" y="2481"/>
                </a:moveTo>
                <a:lnTo>
                  <a:pt x="18114" y="2556"/>
                </a:lnTo>
                <a:lnTo>
                  <a:pt x="18284" y="2578"/>
                </a:lnTo>
                <a:lnTo>
                  <a:pt x="18471" y="2500"/>
                </a:lnTo>
                <a:lnTo>
                  <a:pt x="18289" y="2481"/>
                </a:lnTo>
                <a:close/>
                <a:moveTo>
                  <a:pt x="17527" y="2608"/>
                </a:moveTo>
                <a:lnTo>
                  <a:pt x="17403" y="2659"/>
                </a:lnTo>
                <a:lnTo>
                  <a:pt x="17539" y="2681"/>
                </a:lnTo>
                <a:lnTo>
                  <a:pt x="17684" y="2621"/>
                </a:lnTo>
                <a:lnTo>
                  <a:pt x="17527" y="2608"/>
                </a:lnTo>
                <a:close/>
                <a:moveTo>
                  <a:pt x="23746" y="1546"/>
                </a:moveTo>
                <a:cubicBezTo>
                  <a:pt x="23875" y="1521"/>
                  <a:pt x="24008" y="1525"/>
                  <a:pt x="24135" y="1557"/>
                </a:cubicBezTo>
                <a:cubicBezTo>
                  <a:pt x="24200" y="1589"/>
                  <a:pt x="24128" y="1637"/>
                  <a:pt x="23978" y="1661"/>
                </a:cubicBezTo>
                <a:cubicBezTo>
                  <a:pt x="23828" y="1686"/>
                  <a:pt x="23632" y="1681"/>
                  <a:pt x="23576" y="1647"/>
                </a:cubicBezTo>
                <a:cubicBezTo>
                  <a:pt x="23519" y="1613"/>
                  <a:pt x="23600" y="1569"/>
                  <a:pt x="23746" y="1546"/>
                </a:cubicBezTo>
                <a:close/>
                <a:moveTo>
                  <a:pt x="29585" y="545"/>
                </a:moveTo>
                <a:cubicBezTo>
                  <a:pt x="29647" y="535"/>
                  <a:pt x="29710" y="535"/>
                  <a:pt x="29771" y="542"/>
                </a:cubicBezTo>
                <a:cubicBezTo>
                  <a:pt x="29808" y="550"/>
                  <a:pt x="29794" y="565"/>
                  <a:pt x="29743" y="574"/>
                </a:cubicBezTo>
                <a:cubicBezTo>
                  <a:pt x="29684" y="582"/>
                  <a:pt x="29625" y="583"/>
                  <a:pt x="29567" y="576"/>
                </a:cubicBezTo>
                <a:cubicBezTo>
                  <a:pt x="29527" y="569"/>
                  <a:pt x="29537" y="554"/>
                  <a:pt x="29585" y="545"/>
                </a:cubicBezTo>
                <a:close/>
                <a:moveTo>
                  <a:pt x="22987" y="1656"/>
                </a:moveTo>
                <a:cubicBezTo>
                  <a:pt x="23121" y="1628"/>
                  <a:pt x="23260" y="1633"/>
                  <a:pt x="23391" y="1670"/>
                </a:cubicBezTo>
                <a:cubicBezTo>
                  <a:pt x="23460" y="1704"/>
                  <a:pt x="23390" y="1753"/>
                  <a:pt x="23227" y="1781"/>
                </a:cubicBezTo>
                <a:cubicBezTo>
                  <a:pt x="23063" y="1809"/>
                  <a:pt x="22875" y="1806"/>
                  <a:pt x="22810" y="1769"/>
                </a:cubicBezTo>
                <a:cubicBezTo>
                  <a:pt x="22746" y="1732"/>
                  <a:pt x="22827" y="1683"/>
                  <a:pt x="22987" y="1656"/>
                </a:cubicBezTo>
                <a:close/>
                <a:moveTo>
                  <a:pt x="16797" y="2710"/>
                </a:moveTo>
                <a:lnTo>
                  <a:pt x="16636" y="2770"/>
                </a:lnTo>
                <a:lnTo>
                  <a:pt x="16781" y="2791"/>
                </a:lnTo>
                <a:lnTo>
                  <a:pt x="16925" y="2728"/>
                </a:lnTo>
                <a:lnTo>
                  <a:pt x="16797" y="2710"/>
                </a:lnTo>
                <a:close/>
                <a:moveTo>
                  <a:pt x="28789" y="653"/>
                </a:moveTo>
                <a:cubicBezTo>
                  <a:pt x="28863" y="641"/>
                  <a:pt x="28939" y="640"/>
                  <a:pt x="29013" y="650"/>
                </a:cubicBezTo>
                <a:cubicBezTo>
                  <a:pt x="29058" y="659"/>
                  <a:pt x="29043" y="678"/>
                  <a:pt x="28982" y="689"/>
                </a:cubicBezTo>
                <a:cubicBezTo>
                  <a:pt x="28907" y="701"/>
                  <a:pt x="28832" y="702"/>
                  <a:pt x="28757" y="692"/>
                </a:cubicBezTo>
                <a:cubicBezTo>
                  <a:pt x="28713" y="682"/>
                  <a:pt x="28730" y="663"/>
                  <a:pt x="28789" y="653"/>
                </a:cubicBezTo>
                <a:close/>
                <a:moveTo>
                  <a:pt x="22259" y="1757"/>
                </a:moveTo>
                <a:cubicBezTo>
                  <a:pt x="22429" y="1728"/>
                  <a:pt x="22608" y="1740"/>
                  <a:pt x="22660" y="1772"/>
                </a:cubicBezTo>
                <a:cubicBezTo>
                  <a:pt x="22712" y="1803"/>
                  <a:pt x="22612" y="1867"/>
                  <a:pt x="22437" y="1892"/>
                </a:cubicBezTo>
                <a:cubicBezTo>
                  <a:pt x="22262" y="1918"/>
                  <a:pt x="22078" y="1915"/>
                  <a:pt x="22031" y="1879"/>
                </a:cubicBezTo>
                <a:cubicBezTo>
                  <a:pt x="21983" y="1840"/>
                  <a:pt x="22089" y="1786"/>
                  <a:pt x="22259" y="1757"/>
                </a:cubicBezTo>
                <a:close/>
                <a:moveTo>
                  <a:pt x="14258" y="3120"/>
                </a:moveTo>
                <a:cubicBezTo>
                  <a:pt x="14450" y="3088"/>
                  <a:pt x="14568" y="3105"/>
                  <a:pt x="14544" y="3164"/>
                </a:cubicBezTo>
                <a:cubicBezTo>
                  <a:pt x="14520" y="3224"/>
                  <a:pt x="14347" y="3295"/>
                  <a:pt x="14146" y="3328"/>
                </a:cubicBezTo>
                <a:cubicBezTo>
                  <a:pt x="13944" y="3362"/>
                  <a:pt x="13830" y="3339"/>
                  <a:pt x="13862" y="3281"/>
                </a:cubicBezTo>
                <a:cubicBezTo>
                  <a:pt x="13893" y="3222"/>
                  <a:pt x="14065" y="3152"/>
                  <a:pt x="14258" y="3120"/>
                </a:cubicBezTo>
                <a:close/>
                <a:moveTo>
                  <a:pt x="13553" y="3235"/>
                </a:moveTo>
                <a:cubicBezTo>
                  <a:pt x="13722" y="3211"/>
                  <a:pt x="13842" y="3227"/>
                  <a:pt x="13814" y="3278"/>
                </a:cubicBezTo>
                <a:cubicBezTo>
                  <a:pt x="13786" y="3329"/>
                  <a:pt x="13597" y="3404"/>
                  <a:pt x="13419" y="3434"/>
                </a:cubicBezTo>
                <a:cubicBezTo>
                  <a:pt x="13239" y="3465"/>
                  <a:pt x="13110" y="3441"/>
                  <a:pt x="13157" y="3385"/>
                </a:cubicBezTo>
                <a:cubicBezTo>
                  <a:pt x="13204" y="3329"/>
                  <a:pt x="13384" y="3258"/>
                  <a:pt x="13553" y="3235"/>
                </a:cubicBezTo>
                <a:close/>
                <a:moveTo>
                  <a:pt x="16084" y="2803"/>
                </a:moveTo>
                <a:lnTo>
                  <a:pt x="15843" y="2888"/>
                </a:lnTo>
                <a:cubicBezTo>
                  <a:pt x="15944" y="2887"/>
                  <a:pt x="16011" y="2901"/>
                  <a:pt x="16032" y="2928"/>
                </a:cubicBezTo>
                <a:lnTo>
                  <a:pt x="16245" y="2831"/>
                </a:lnTo>
                <a:lnTo>
                  <a:pt x="16084" y="2803"/>
                </a:lnTo>
                <a:close/>
                <a:moveTo>
                  <a:pt x="28007" y="766"/>
                </a:moveTo>
                <a:cubicBezTo>
                  <a:pt x="28088" y="754"/>
                  <a:pt x="28171" y="753"/>
                  <a:pt x="28253" y="765"/>
                </a:cubicBezTo>
                <a:cubicBezTo>
                  <a:pt x="28310" y="777"/>
                  <a:pt x="28284" y="801"/>
                  <a:pt x="28201" y="815"/>
                </a:cubicBezTo>
                <a:cubicBezTo>
                  <a:pt x="28119" y="827"/>
                  <a:pt x="28035" y="827"/>
                  <a:pt x="27953" y="816"/>
                </a:cubicBezTo>
                <a:cubicBezTo>
                  <a:pt x="27898" y="803"/>
                  <a:pt x="27925" y="778"/>
                  <a:pt x="28007" y="766"/>
                </a:cubicBezTo>
                <a:close/>
                <a:moveTo>
                  <a:pt x="21481" y="1875"/>
                </a:moveTo>
                <a:cubicBezTo>
                  <a:pt x="21649" y="1847"/>
                  <a:pt x="21854" y="1853"/>
                  <a:pt x="21904" y="1894"/>
                </a:cubicBezTo>
                <a:cubicBezTo>
                  <a:pt x="21954" y="1934"/>
                  <a:pt x="21849" y="1990"/>
                  <a:pt x="21673" y="2020"/>
                </a:cubicBezTo>
                <a:cubicBezTo>
                  <a:pt x="21490" y="2051"/>
                  <a:pt x="21290" y="2041"/>
                  <a:pt x="21246" y="1998"/>
                </a:cubicBezTo>
                <a:cubicBezTo>
                  <a:pt x="21201" y="1956"/>
                  <a:pt x="21313" y="1904"/>
                  <a:pt x="21481" y="1875"/>
                </a:cubicBezTo>
                <a:close/>
                <a:moveTo>
                  <a:pt x="12847" y="3338"/>
                </a:moveTo>
                <a:cubicBezTo>
                  <a:pt x="13013" y="3310"/>
                  <a:pt x="13117" y="3330"/>
                  <a:pt x="13086" y="3380"/>
                </a:cubicBezTo>
                <a:cubicBezTo>
                  <a:pt x="13056" y="3431"/>
                  <a:pt x="12881" y="3498"/>
                  <a:pt x="12706" y="3528"/>
                </a:cubicBezTo>
                <a:cubicBezTo>
                  <a:pt x="12532" y="3558"/>
                  <a:pt x="12422" y="3538"/>
                  <a:pt x="12466" y="3486"/>
                </a:cubicBezTo>
                <a:cubicBezTo>
                  <a:pt x="12509" y="3435"/>
                  <a:pt x="12681" y="3366"/>
                  <a:pt x="12847" y="3338"/>
                </a:cubicBezTo>
                <a:close/>
                <a:moveTo>
                  <a:pt x="27216" y="873"/>
                </a:moveTo>
                <a:cubicBezTo>
                  <a:pt x="27312" y="858"/>
                  <a:pt x="27410" y="857"/>
                  <a:pt x="27507" y="872"/>
                </a:cubicBezTo>
                <a:cubicBezTo>
                  <a:pt x="27566" y="890"/>
                  <a:pt x="27535" y="913"/>
                  <a:pt x="27442" y="929"/>
                </a:cubicBezTo>
                <a:cubicBezTo>
                  <a:pt x="27348" y="944"/>
                  <a:pt x="27253" y="944"/>
                  <a:pt x="27159" y="930"/>
                </a:cubicBezTo>
                <a:cubicBezTo>
                  <a:pt x="27102" y="916"/>
                  <a:pt x="27129" y="889"/>
                  <a:pt x="27216" y="873"/>
                </a:cubicBezTo>
                <a:close/>
                <a:moveTo>
                  <a:pt x="12149" y="3440"/>
                </a:moveTo>
                <a:cubicBezTo>
                  <a:pt x="12313" y="3412"/>
                  <a:pt x="12396" y="3430"/>
                  <a:pt x="12359" y="3480"/>
                </a:cubicBezTo>
                <a:cubicBezTo>
                  <a:pt x="12322" y="3531"/>
                  <a:pt x="12158" y="3598"/>
                  <a:pt x="11992" y="3626"/>
                </a:cubicBezTo>
                <a:cubicBezTo>
                  <a:pt x="11821" y="3656"/>
                  <a:pt x="11731" y="3636"/>
                  <a:pt x="11780" y="3580"/>
                </a:cubicBezTo>
                <a:cubicBezTo>
                  <a:pt x="11828" y="3523"/>
                  <a:pt x="11984" y="3468"/>
                  <a:pt x="12149" y="3440"/>
                </a:cubicBezTo>
                <a:close/>
                <a:moveTo>
                  <a:pt x="20740" y="1975"/>
                </a:moveTo>
                <a:cubicBezTo>
                  <a:pt x="20923" y="1943"/>
                  <a:pt x="21115" y="1950"/>
                  <a:pt x="21167" y="1994"/>
                </a:cubicBezTo>
                <a:cubicBezTo>
                  <a:pt x="21219" y="2037"/>
                  <a:pt x="21113" y="2096"/>
                  <a:pt x="20923" y="2129"/>
                </a:cubicBezTo>
                <a:cubicBezTo>
                  <a:pt x="20726" y="2162"/>
                  <a:pt x="20536" y="2153"/>
                  <a:pt x="20491" y="2108"/>
                </a:cubicBezTo>
                <a:cubicBezTo>
                  <a:pt x="20446" y="2063"/>
                  <a:pt x="20557" y="2007"/>
                  <a:pt x="20740" y="1975"/>
                </a:cubicBezTo>
                <a:close/>
                <a:moveTo>
                  <a:pt x="15390" y="2879"/>
                </a:moveTo>
                <a:lnTo>
                  <a:pt x="15061" y="3000"/>
                </a:lnTo>
                <a:lnTo>
                  <a:pt x="15051" y="3000"/>
                </a:lnTo>
                <a:lnTo>
                  <a:pt x="15052" y="3003"/>
                </a:lnTo>
                <a:lnTo>
                  <a:pt x="15061" y="3000"/>
                </a:lnTo>
                <a:lnTo>
                  <a:pt x="15179" y="2997"/>
                </a:lnTo>
                <a:cubicBezTo>
                  <a:pt x="15221" y="3003"/>
                  <a:pt x="15262" y="3016"/>
                  <a:pt x="15301" y="3036"/>
                </a:cubicBezTo>
                <a:cubicBezTo>
                  <a:pt x="15389" y="2980"/>
                  <a:pt x="15486" y="2940"/>
                  <a:pt x="15588" y="2917"/>
                </a:cubicBezTo>
                <a:cubicBezTo>
                  <a:pt x="15545" y="2913"/>
                  <a:pt x="15504" y="2911"/>
                  <a:pt x="15469" y="2906"/>
                </a:cubicBezTo>
                <a:cubicBezTo>
                  <a:pt x="15442" y="2900"/>
                  <a:pt x="15415" y="2890"/>
                  <a:pt x="15390" y="2879"/>
                </a:cubicBezTo>
                <a:close/>
                <a:moveTo>
                  <a:pt x="11434" y="3550"/>
                </a:moveTo>
                <a:cubicBezTo>
                  <a:pt x="11574" y="3527"/>
                  <a:pt x="11659" y="3547"/>
                  <a:pt x="11616" y="3593"/>
                </a:cubicBezTo>
                <a:cubicBezTo>
                  <a:pt x="11506" y="3666"/>
                  <a:pt x="11380" y="3713"/>
                  <a:pt x="11248" y="3731"/>
                </a:cubicBezTo>
                <a:cubicBezTo>
                  <a:pt x="11104" y="3756"/>
                  <a:pt x="11020" y="3732"/>
                  <a:pt x="11068" y="3685"/>
                </a:cubicBezTo>
                <a:cubicBezTo>
                  <a:pt x="11178" y="3614"/>
                  <a:pt x="11304" y="3568"/>
                  <a:pt x="11434" y="3550"/>
                </a:cubicBezTo>
                <a:close/>
                <a:moveTo>
                  <a:pt x="26490" y="979"/>
                </a:moveTo>
                <a:cubicBezTo>
                  <a:pt x="26588" y="963"/>
                  <a:pt x="26689" y="963"/>
                  <a:pt x="26788" y="981"/>
                </a:cubicBezTo>
                <a:cubicBezTo>
                  <a:pt x="26845" y="1000"/>
                  <a:pt x="26803" y="1031"/>
                  <a:pt x="26695" y="1047"/>
                </a:cubicBezTo>
                <a:cubicBezTo>
                  <a:pt x="26593" y="1065"/>
                  <a:pt x="26489" y="1064"/>
                  <a:pt x="26388" y="1044"/>
                </a:cubicBezTo>
                <a:cubicBezTo>
                  <a:pt x="26334" y="1024"/>
                  <a:pt x="26380" y="995"/>
                  <a:pt x="26490" y="979"/>
                </a:cubicBezTo>
                <a:close/>
                <a:moveTo>
                  <a:pt x="10748" y="3659"/>
                </a:moveTo>
                <a:cubicBezTo>
                  <a:pt x="10880" y="3636"/>
                  <a:pt x="10946" y="3660"/>
                  <a:pt x="10892" y="3705"/>
                </a:cubicBezTo>
                <a:cubicBezTo>
                  <a:pt x="10785" y="3771"/>
                  <a:pt x="10665" y="3814"/>
                  <a:pt x="10540" y="3832"/>
                </a:cubicBezTo>
                <a:cubicBezTo>
                  <a:pt x="10404" y="3855"/>
                  <a:pt x="10336" y="3832"/>
                  <a:pt x="10391" y="3785"/>
                </a:cubicBezTo>
                <a:cubicBezTo>
                  <a:pt x="10500" y="3718"/>
                  <a:pt x="10622" y="3675"/>
                  <a:pt x="10748" y="3659"/>
                </a:cubicBezTo>
                <a:close/>
                <a:moveTo>
                  <a:pt x="10057" y="3761"/>
                </a:moveTo>
                <a:cubicBezTo>
                  <a:pt x="10188" y="3740"/>
                  <a:pt x="10240" y="3759"/>
                  <a:pt x="10185" y="3804"/>
                </a:cubicBezTo>
                <a:cubicBezTo>
                  <a:pt x="10084" y="3866"/>
                  <a:pt x="9971" y="3906"/>
                  <a:pt x="9854" y="3921"/>
                </a:cubicBezTo>
                <a:cubicBezTo>
                  <a:pt x="9724" y="3943"/>
                  <a:pt x="9670" y="3923"/>
                  <a:pt x="9730" y="3876"/>
                </a:cubicBezTo>
                <a:cubicBezTo>
                  <a:pt x="9830" y="3816"/>
                  <a:pt x="9942" y="3777"/>
                  <a:pt x="10057" y="3761"/>
                </a:cubicBezTo>
                <a:close/>
                <a:moveTo>
                  <a:pt x="25723" y="1086"/>
                </a:moveTo>
                <a:cubicBezTo>
                  <a:pt x="25828" y="1065"/>
                  <a:pt x="25936" y="1065"/>
                  <a:pt x="26041" y="1087"/>
                </a:cubicBezTo>
                <a:cubicBezTo>
                  <a:pt x="26108" y="1109"/>
                  <a:pt x="26067" y="1139"/>
                  <a:pt x="25944" y="1159"/>
                </a:cubicBezTo>
                <a:cubicBezTo>
                  <a:pt x="25838" y="1180"/>
                  <a:pt x="25728" y="1179"/>
                  <a:pt x="25623" y="1157"/>
                </a:cubicBezTo>
                <a:cubicBezTo>
                  <a:pt x="25560" y="1135"/>
                  <a:pt x="25602" y="1105"/>
                  <a:pt x="25723" y="1086"/>
                </a:cubicBezTo>
                <a:close/>
                <a:moveTo>
                  <a:pt x="9360" y="3872"/>
                </a:moveTo>
                <a:cubicBezTo>
                  <a:pt x="9482" y="3851"/>
                  <a:pt x="9531" y="3868"/>
                  <a:pt x="9475" y="3911"/>
                </a:cubicBezTo>
                <a:cubicBezTo>
                  <a:pt x="9382" y="3967"/>
                  <a:pt x="9279" y="4003"/>
                  <a:pt x="9171" y="4018"/>
                </a:cubicBezTo>
                <a:cubicBezTo>
                  <a:pt x="9046" y="4039"/>
                  <a:pt x="8999" y="4021"/>
                  <a:pt x="9060" y="3977"/>
                </a:cubicBezTo>
                <a:cubicBezTo>
                  <a:pt x="9152" y="3923"/>
                  <a:pt x="9254" y="3887"/>
                  <a:pt x="9360" y="3872"/>
                </a:cubicBezTo>
                <a:close/>
                <a:moveTo>
                  <a:pt x="8683" y="3977"/>
                </a:moveTo>
                <a:cubicBezTo>
                  <a:pt x="8782" y="3963"/>
                  <a:pt x="8825" y="3981"/>
                  <a:pt x="8776" y="4016"/>
                </a:cubicBezTo>
                <a:cubicBezTo>
                  <a:pt x="8682" y="4068"/>
                  <a:pt x="8579" y="4103"/>
                  <a:pt x="8473" y="4119"/>
                </a:cubicBezTo>
                <a:cubicBezTo>
                  <a:pt x="8376" y="4136"/>
                  <a:pt x="8334" y="4115"/>
                  <a:pt x="8384" y="4080"/>
                </a:cubicBezTo>
                <a:cubicBezTo>
                  <a:pt x="8477" y="4029"/>
                  <a:pt x="8578" y="3994"/>
                  <a:pt x="8683" y="3977"/>
                </a:cubicBezTo>
                <a:close/>
                <a:moveTo>
                  <a:pt x="24987" y="1192"/>
                </a:moveTo>
                <a:cubicBezTo>
                  <a:pt x="25099" y="1171"/>
                  <a:pt x="25213" y="1172"/>
                  <a:pt x="25324" y="1195"/>
                </a:cubicBezTo>
                <a:cubicBezTo>
                  <a:pt x="25390" y="1218"/>
                  <a:pt x="25334" y="1256"/>
                  <a:pt x="25206" y="1276"/>
                </a:cubicBezTo>
                <a:cubicBezTo>
                  <a:pt x="25094" y="1297"/>
                  <a:pt x="24979" y="1296"/>
                  <a:pt x="24868" y="1273"/>
                </a:cubicBezTo>
                <a:cubicBezTo>
                  <a:pt x="24805" y="1249"/>
                  <a:pt x="24857" y="1213"/>
                  <a:pt x="24987" y="1192"/>
                </a:cubicBezTo>
                <a:close/>
                <a:moveTo>
                  <a:pt x="7999" y="4080"/>
                </a:moveTo>
                <a:cubicBezTo>
                  <a:pt x="8092" y="4064"/>
                  <a:pt x="8134" y="4078"/>
                  <a:pt x="8087" y="4111"/>
                </a:cubicBezTo>
                <a:cubicBezTo>
                  <a:pt x="8003" y="4157"/>
                  <a:pt x="7912" y="4189"/>
                  <a:pt x="7818" y="4204"/>
                </a:cubicBezTo>
                <a:cubicBezTo>
                  <a:pt x="7729" y="4220"/>
                  <a:pt x="7691" y="4204"/>
                  <a:pt x="7734" y="4173"/>
                </a:cubicBezTo>
                <a:cubicBezTo>
                  <a:pt x="7817" y="4127"/>
                  <a:pt x="7906" y="4096"/>
                  <a:pt x="7999" y="4080"/>
                </a:cubicBezTo>
                <a:close/>
                <a:moveTo>
                  <a:pt x="7294" y="4193"/>
                </a:moveTo>
                <a:cubicBezTo>
                  <a:pt x="7374" y="4180"/>
                  <a:pt x="7406" y="4192"/>
                  <a:pt x="7360" y="4222"/>
                </a:cubicBezTo>
                <a:cubicBezTo>
                  <a:pt x="7286" y="4261"/>
                  <a:pt x="7207" y="4288"/>
                  <a:pt x="7125" y="4303"/>
                </a:cubicBezTo>
                <a:cubicBezTo>
                  <a:pt x="7044" y="4316"/>
                  <a:pt x="7016" y="4300"/>
                  <a:pt x="7067" y="4270"/>
                </a:cubicBezTo>
                <a:cubicBezTo>
                  <a:pt x="7138" y="4233"/>
                  <a:pt x="7215" y="4207"/>
                  <a:pt x="7294" y="4193"/>
                </a:cubicBezTo>
                <a:close/>
                <a:moveTo>
                  <a:pt x="24244" y="1299"/>
                </a:moveTo>
                <a:cubicBezTo>
                  <a:pt x="24365" y="1276"/>
                  <a:pt x="24490" y="1277"/>
                  <a:pt x="24611" y="1302"/>
                </a:cubicBezTo>
                <a:cubicBezTo>
                  <a:pt x="24676" y="1327"/>
                  <a:pt x="24615" y="1370"/>
                  <a:pt x="24480" y="1392"/>
                </a:cubicBezTo>
                <a:cubicBezTo>
                  <a:pt x="24359" y="1416"/>
                  <a:pt x="24234" y="1414"/>
                  <a:pt x="24114" y="1386"/>
                </a:cubicBezTo>
                <a:cubicBezTo>
                  <a:pt x="24059" y="1362"/>
                  <a:pt x="24119" y="1322"/>
                  <a:pt x="24244" y="1299"/>
                </a:cubicBezTo>
                <a:close/>
                <a:moveTo>
                  <a:pt x="6636" y="4291"/>
                </a:moveTo>
                <a:cubicBezTo>
                  <a:pt x="6703" y="4279"/>
                  <a:pt x="6719" y="4292"/>
                  <a:pt x="6678" y="4317"/>
                </a:cubicBezTo>
                <a:cubicBezTo>
                  <a:pt x="6614" y="4351"/>
                  <a:pt x="6544" y="4375"/>
                  <a:pt x="6472" y="4386"/>
                </a:cubicBezTo>
                <a:cubicBezTo>
                  <a:pt x="6404" y="4398"/>
                  <a:pt x="6389" y="4385"/>
                  <a:pt x="6431" y="4359"/>
                </a:cubicBezTo>
                <a:cubicBezTo>
                  <a:pt x="6495" y="4326"/>
                  <a:pt x="6564" y="4303"/>
                  <a:pt x="6636" y="4291"/>
                </a:cubicBezTo>
                <a:close/>
                <a:moveTo>
                  <a:pt x="5946" y="4403"/>
                </a:moveTo>
                <a:cubicBezTo>
                  <a:pt x="6003" y="4392"/>
                  <a:pt x="6021" y="4401"/>
                  <a:pt x="5986" y="4422"/>
                </a:cubicBezTo>
                <a:cubicBezTo>
                  <a:pt x="5934" y="4449"/>
                  <a:pt x="5877" y="4468"/>
                  <a:pt x="5819" y="4478"/>
                </a:cubicBezTo>
                <a:cubicBezTo>
                  <a:pt x="5762" y="4488"/>
                  <a:pt x="5749" y="4477"/>
                  <a:pt x="5788" y="4455"/>
                </a:cubicBezTo>
                <a:cubicBezTo>
                  <a:pt x="5838" y="4431"/>
                  <a:pt x="5891" y="4413"/>
                  <a:pt x="5946" y="4403"/>
                </a:cubicBezTo>
                <a:close/>
                <a:moveTo>
                  <a:pt x="18975" y="2182"/>
                </a:moveTo>
                <a:lnTo>
                  <a:pt x="18811" y="2256"/>
                </a:lnTo>
                <a:lnTo>
                  <a:pt x="19001" y="2276"/>
                </a:lnTo>
                <a:lnTo>
                  <a:pt x="19200" y="2196"/>
                </a:lnTo>
                <a:lnTo>
                  <a:pt x="18975" y="2182"/>
                </a:lnTo>
                <a:close/>
                <a:moveTo>
                  <a:pt x="19659" y="2057"/>
                </a:moveTo>
                <a:cubicBezTo>
                  <a:pt x="19598" y="2108"/>
                  <a:pt x="19598" y="2108"/>
                  <a:pt x="19441" y="2160"/>
                </a:cubicBezTo>
                <a:cubicBezTo>
                  <a:pt x="19539" y="2145"/>
                  <a:pt x="19639" y="2157"/>
                  <a:pt x="19731" y="2194"/>
                </a:cubicBezTo>
                <a:cubicBezTo>
                  <a:pt x="19765" y="2146"/>
                  <a:pt x="19858" y="2110"/>
                  <a:pt x="19990" y="2079"/>
                </a:cubicBezTo>
                <a:cubicBezTo>
                  <a:pt x="19880" y="2094"/>
                  <a:pt x="19767" y="2087"/>
                  <a:pt x="19659" y="2057"/>
                </a:cubicBezTo>
                <a:close/>
                <a:moveTo>
                  <a:pt x="18272" y="2294"/>
                </a:moveTo>
                <a:lnTo>
                  <a:pt x="18146" y="2349"/>
                </a:lnTo>
                <a:lnTo>
                  <a:pt x="18290" y="2372"/>
                </a:lnTo>
                <a:lnTo>
                  <a:pt x="18445" y="2310"/>
                </a:lnTo>
                <a:lnTo>
                  <a:pt x="18272" y="2294"/>
                </a:lnTo>
                <a:close/>
                <a:moveTo>
                  <a:pt x="23492" y="1404"/>
                </a:moveTo>
                <a:cubicBezTo>
                  <a:pt x="23616" y="1379"/>
                  <a:pt x="23743" y="1381"/>
                  <a:pt x="23865" y="1410"/>
                </a:cubicBezTo>
                <a:cubicBezTo>
                  <a:pt x="23928" y="1436"/>
                  <a:pt x="23861" y="1482"/>
                  <a:pt x="23716" y="1506"/>
                </a:cubicBezTo>
                <a:cubicBezTo>
                  <a:pt x="23589" y="1533"/>
                  <a:pt x="23458" y="1531"/>
                  <a:pt x="23332" y="1499"/>
                </a:cubicBezTo>
                <a:cubicBezTo>
                  <a:pt x="23279" y="1470"/>
                  <a:pt x="23353" y="1427"/>
                  <a:pt x="23492" y="1404"/>
                </a:cubicBezTo>
                <a:close/>
                <a:moveTo>
                  <a:pt x="5290" y="4501"/>
                </a:moveTo>
                <a:cubicBezTo>
                  <a:pt x="5328" y="4497"/>
                  <a:pt x="5337" y="4504"/>
                  <a:pt x="5311" y="4516"/>
                </a:cubicBezTo>
                <a:cubicBezTo>
                  <a:pt x="5273" y="4535"/>
                  <a:pt x="5233" y="4548"/>
                  <a:pt x="5192" y="4556"/>
                </a:cubicBezTo>
                <a:cubicBezTo>
                  <a:pt x="5147" y="4563"/>
                  <a:pt x="5137" y="4556"/>
                  <a:pt x="5170" y="4539"/>
                </a:cubicBezTo>
                <a:cubicBezTo>
                  <a:pt x="5208" y="4521"/>
                  <a:pt x="5249" y="4508"/>
                  <a:pt x="5290" y="4501"/>
                </a:cubicBezTo>
                <a:close/>
                <a:moveTo>
                  <a:pt x="29098" y="441"/>
                </a:moveTo>
                <a:cubicBezTo>
                  <a:pt x="29153" y="432"/>
                  <a:pt x="29208" y="430"/>
                  <a:pt x="29263" y="435"/>
                </a:cubicBezTo>
                <a:cubicBezTo>
                  <a:pt x="29302" y="441"/>
                  <a:pt x="29293" y="456"/>
                  <a:pt x="29248" y="464"/>
                </a:cubicBezTo>
                <a:cubicBezTo>
                  <a:pt x="29196" y="472"/>
                  <a:pt x="29144" y="473"/>
                  <a:pt x="29092" y="469"/>
                </a:cubicBezTo>
                <a:cubicBezTo>
                  <a:pt x="29051" y="464"/>
                  <a:pt x="29055" y="449"/>
                  <a:pt x="29098" y="441"/>
                </a:cubicBezTo>
                <a:close/>
                <a:moveTo>
                  <a:pt x="17575" y="2403"/>
                </a:moveTo>
                <a:lnTo>
                  <a:pt x="17449" y="2456"/>
                </a:lnTo>
                <a:lnTo>
                  <a:pt x="17547" y="2467"/>
                </a:lnTo>
                <a:lnTo>
                  <a:pt x="17671" y="2417"/>
                </a:lnTo>
                <a:lnTo>
                  <a:pt x="17575" y="2403"/>
                </a:lnTo>
                <a:close/>
                <a:moveTo>
                  <a:pt x="22785" y="1507"/>
                </a:moveTo>
                <a:cubicBezTo>
                  <a:pt x="22909" y="1480"/>
                  <a:pt x="23037" y="1484"/>
                  <a:pt x="23160" y="1518"/>
                </a:cubicBezTo>
                <a:cubicBezTo>
                  <a:pt x="23218" y="1548"/>
                  <a:pt x="23144" y="1595"/>
                  <a:pt x="22983" y="1621"/>
                </a:cubicBezTo>
                <a:cubicBezTo>
                  <a:pt x="22822" y="1649"/>
                  <a:pt x="22656" y="1645"/>
                  <a:pt x="22601" y="1612"/>
                </a:cubicBezTo>
                <a:cubicBezTo>
                  <a:pt x="22547" y="1579"/>
                  <a:pt x="22624" y="1534"/>
                  <a:pt x="22785" y="1507"/>
                </a:cubicBezTo>
                <a:close/>
                <a:moveTo>
                  <a:pt x="16855" y="2506"/>
                </a:moveTo>
                <a:lnTo>
                  <a:pt x="16703" y="2560"/>
                </a:lnTo>
                <a:lnTo>
                  <a:pt x="16826" y="2580"/>
                </a:lnTo>
                <a:lnTo>
                  <a:pt x="16962" y="2524"/>
                </a:lnTo>
                <a:lnTo>
                  <a:pt x="16855" y="2506"/>
                </a:lnTo>
                <a:close/>
                <a:moveTo>
                  <a:pt x="28338" y="544"/>
                </a:moveTo>
                <a:cubicBezTo>
                  <a:pt x="28406" y="534"/>
                  <a:pt x="28474" y="532"/>
                  <a:pt x="28542" y="540"/>
                </a:cubicBezTo>
                <a:cubicBezTo>
                  <a:pt x="28587" y="547"/>
                  <a:pt x="28572" y="566"/>
                  <a:pt x="28513" y="577"/>
                </a:cubicBezTo>
                <a:cubicBezTo>
                  <a:pt x="28445" y="588"/>
                  <a:pt x="28376" y="589"/>
                  <a:pt x="28308" y="580"/>
                </a:cubicBezTo>
                <a:cubicBezTo>
                  <a:pt x="28264" y="573"/>
                  <a:pt x="28280" y="555"/>
                  <a:pt x="28338" y="544"/>
                </a:cubicBezTo>
                <a:close/>
                <a:moveTo>
                  <a:pt x="14424" y="2907"/>
                </a:moveTo>
                <a:cubicBezTo>
                  <a:pt x="14610" y="2876"/>
                  <a:pt x="14728" y="2892"/>
                  <a:pt x="14706" y="2944"/>
                </a:cubicBezTo>
                <a:cubicBezTo>
                  <a:pt x="14683" y="2999"/>
                  <a:pt x="14521" y="3065"/>
                  <a:pt x="14328" y="3097"/>
                </a:cubicBezTo>
                <a:cubicBezTo>
                  <a:pt x="14136" y="3129"/>
                  <a:pt x="14018" y="3110"/>
                  <a:pt x="14048" y="3054"/>
                </a:cubicBezTo>
                <a:cubicBezTo>
                  <a:pt x="14079" y="2998"/>
                  <a:pt x="14239" y="2939"/>
                  <a:pt x="14424" y="2907"/>
                </a:cubicBezTo>
                <a:close/>
                <a:moveTo>
                  <a:pt x="22054" y="1606"/>
                </a:moveTo>
                <a:cubicBezTo>
                  <a:pt x="22208" y="1580"/>
                  <a:pt x="22398" y="1583"/>
                  <a:pt x="22451" y="1616"/>
                </a:cubicBezTo>
                <a:cubicBezTo>
                  <a:pt x="22504" y="1650"/>
                  <a:pt x="22415" y="1703"/>
                  <a:pt x="22256" y="1730"/>
                </a:cubicBezTo>
                <a:cubicBezTo>
                  <a:pt x="22091" y="1758"/>
                  <a:pt x="21903" y="1752"/>
                  <a:pt x="21855" y="1716"/>
                </a:cubicBezTo>
                <a:cubicBezTo>
                  <a:pt x="21806" y="1679"/>
                  <a:pt x="21900" y="1632"/>
                  <a:pt x="22054" y="1606"/>
                </a:cubicBezTo>
                <a:close/>
                <a:moveTo>
                  <a:pt x="13715" y="3019"/>
                </a:moveTo>
                <a:cubicBezTo>
                  <a:pt x="13880" y="2991"/>
                  <a:pt x="14005" y="3007"/>
                  <a:pt x="13981" y="3056"/>
                </a:cubicBezTo>
                <a:cubicBezTo>
                  <a:pt x="13957" y="3106"/>
                  <a:pt x="13780" y="3174"/>
                  <a:pt x="13608" y="3203"/>
                </a:cubicBezTo>
                <a:cubicBezTo>
                  <a:pt x="13437" y="3232"/>
                  <a:pt x="13313" y="3213"/>
                  <a:pt x="13345" y="3165"/>
                </a:cubicBezTo>
                <a:cubicBezTo>
                  <a:pt x="13376" y="3116"/>
                  <a:pt x="13550" y="3047"/>
                  <a:pt x="13715" y="3019"/>
                </a:cubicBezTo>
                <a:close/>
                <a:moveTo>
                  <a:pt x="27606" y="649"/>
                </a:moveTo>
                <a:cubicBezTo>
                  <a:pt x="27684" y="637"/>
                  <a:pt x="27763" y="636"/>
                  <a:pt x="27841" y="646"/>
                </a:cubicBezTo>
                <a:cubicBezTo>
                  <a:pt x="27895" y="657"/>
                  <a:pt x="27869" y="681"/>
                  <a:pt x="27790" y="693"/>
                </a:cubicBezTo>
                <a:cubicBezTo>
                  <a:pt x="27713" y="705"/>
                  <a:pt x="27634" y="706"/>
                  <a:pt x="27556" y="694"/>
                </a:cubicBezTo>
                <a:cubicBezTo>
                  <a:pt x="27511" y="683"/>
                  <a:pt x="27535" y="662"/>
                  <a:pt x="27606" y="649"/>
                </a:cubicBezTo>
                <a:close/>
                <a:moveTo>
                  <a:pt x="21357" y="1708"/>
                </a:moveTo>
                <a:cubicBezTo>
                  <a:pt x="21523" y="1679"/>
                  <a:pt x="21704" y="1688"/>
                  <a:pt x="21753" y="1723"/>
                </a:cubicBezTo>
                <a:cubicBezTo>
                  <a:pt x="21806" y="1760"/>
                  <a:pt x="21700" y="1815"/>
                  <a:pt x="21525" y="1845"/>
                </a:cubicBezTo>
                <a:cubicBezTo>
                  <a:pt x="21351" y="1874"/>
                  <a:pt x="21173" y="1865"/>
                  <a:pt x="21129" y="1829"/>
                </a:cubicBezTo>
                <a:cubicBezTo>
                  <a:pt x="21085" y="1794"/>
                  <a:pt x="21191" y="1736"/>
                  <a:pt x="21357" y="1708"/>
                </a:cubicBezTo>
                <a:close/>
                <a:moveTo>
                  <a:pt x="16171" y="2590"/>
                </a:moveTo>
                <a:lnTo>
                  <a:pt x="15951" y="2675"/>
                </a:lnTo>
                <a:lnTo>
                  <a:pt x="16127" y="2697"/>
                </a:lnTo>
                <a:lnTo>
                  <a:pt x="16332" y="2619"/>
                </a:lnTo>
                <a:lnTo>
                  <a:pt x="16171" y="2590"/>
                </a:lnTo>
                <a:close/>
                <a:moveTo>
                  <a:pt x="13049" y="3115"/>
                </a:moveTo>
                <a:cubicBezTo>
                  <a:pt x="13211" y="3087"/>
                  <a:pt x="13311" y="3106"/>
                  <a:pt x="13280" y="3159"/>
                </a:cubicBezTo>
                <a:cubicBezTo>
                  <a:pt x="13244" y="3208"/>
                  <a:pt x="13081" y="3271"/>
                  <a:pt x="12913" y="3299"/>
                </a:cubicBezTo>
                <a:cubicBezTo>
                  <a:pt x="12744" y="3327"/>
                  <a:pt x="12645" y="3308"/>
                  <a:pt x="12686" y="3255"/>
                </a:cubicBezTo>
                <a:cubicBezTo>
                  <a:pt x="12726" y="3201"/>
                  <a:pt x="12887" y="3142"/>
                  <a:pt x="13049" y="3115"/>
                </a:cubicBezTo>
                <a:close/>
                <a:moveTo>
                  <a:pt x="12369" y="3224"/>
                </a:moveTo>
                <a:cubicBezTo>
                  <a:pt x="12528" y="3197"/>
                  <a:pt x="12618" y="3212"/>
                  <a:pt x="12579" y="3260"/>
                </a:cubicBezTo>
                <a:cubicBezTo>
                  <a:pt x="12539" y="3310"/>
                  <a:pt x="12388" y="3367"/>
                  <a:pt x="12224" y="3395"/>
                </a:cubicBezTo>
                <a:cubicBezTo>
                  <a:pt x="12061" y="3422"/>
                  <a:pt x="11978" y="3404"/>
                  <a:pt x="12025" y="3352"/>
                </a:cubicBezTo>
                <a:cubicBezTo>
                  <a:pt x="12128" y="3282"/>
                  <a:pt x="12246" y="3238"/>
                  <a:pt x="12369" y="3224"/>
                </a:cubicBezTo>
                <a:close/>
                <a:moveTo>
                  <a:pt x="26861" y="752"/>
                </a:moveTo>
                <a:cubicBezTo>
                  <a:pt x="26949" y="737"/>
                  <a:pt x="27038" y="736"/>
                  <a:pt x="27126" y="749"/>
                </a:cubicBezTo>
                <a:cubicBezTo>
                  <a:pt x="27184" y="761"/>
                  <a:pt x="27158" y="786"/>
                  <a:pt x="27071" y="802"/>
                </a:cubicBezTo>
                <a:cubicBezTo>
                  <a:pt x="26983" y="817"/>
                  <a:pt x="26893" y="818"/>
                  <a:pt x="26804" y="805"/>
                </a:cubicBezTo>
                <a:cubicBezTo>
                  <a:pt x="26750" y="792"/>
                  <a:pt x="26776" y="768"/>
                  <a:pt x="26861" y="752"/>
                </a:cubicBezTo>
                <a:close/>
                <a:moveTo>
                  <a:pt x="20651" y="1808"/>
                </a:moveTo>
                <a:cubicBezTo>
                  <a:pt x="20833" y="1777"/>
                  <a:pt x="21002" y="1785"/>
                  <a:pt x="21048" y="1823"/>
                </a:cubicBezTo>
                <a:cubicBezTo>
                  <a:pt x="21098" y="1864"/>
                  <a:pt x="20990" y="1921"/>
                  <a:pt x="20801" y="1948"/>
                </a:cubicBezTo>
                <a:cubicBezTo>
                  <a:pt x="20611" y="1976"/>
                  <a:pt x="20443" y="1970"/>
                  <a:pt x="20402" y="1933"/>
                </a:cubicBezTo>
                <a:cubicBezTo>
                  <a:pt x="20361" y="1896"/>
                  <a:pt x="20469" y="1839"/>
                  <a:pt x="20651" y="1808"/>
                </a:cubicBezTo>
                <a:close/>
                <a:moveTo>
                  <a:pt x="11706" y="3321"/>
                </a:moveTo>
                <a:cubicBezTo>
                  <a:pt x="11845" y="3297"/>
                  <a:pt x="11938" y="3313"/>
                  <a:pt x="11898" y="3357"/>
                </a:cubicBezTo>
                <a:cubicBezTo>
                  <a:pt x="11793" y="3426"/>
                  <a:pt x="11673" y="3470"/>
                  <a:pt x="11548" y="3487"/>
                </a:cubicBezTo>
                <a:cubicBezTo>
                  <a:pt x="11406" y="3511"/>
                  <a:pt x="11320" y="3491"/>
                  <a:pt x="11368" y="3445"/>
                </a:cubicBezTo>
                <a:cubicBezTo>
                  <a:pt x="11471" y="3381"/>
                  <a:pt x="11586" y="3339"/>
                  <a:pt x="11706" y="3321"/>
                </a:cubicBezTo>
                <a:close/>
                <a:moveTo>
                  <a:pt x="26146" y="858"/>
                </a:moveTo>
                <a:cubicBezTo>
                  <a:pt x="26240" y="839"/>
                  <a:pt x="26337" y="839"/>
                  <a:pt x="26432" y="856"/>
                </a:cubicBezTo>
                <a:cubicBezTo>
                  <a:pt x="26491" y="873"/>
                  <a:pt x="26461" y="897"/>
                  <a:pt x="26359" y="914"/>
                </a:cubicBezTo>
                <a:cubicBezTo>
                  <a:pt x="26264" y="933"/>
                  <a:pt x="26166" y="933"/>
                  <a:pt x="26071" y="915"/>
                </a:cubicBezTo>
                <a:cubicBezTo>
                  <a:pt x="26014" y="898"/>
                  <a:pt x="26044" y="875"/>
                  <a:pt x="26146" y="858"/>
                </a:cubicBezTo>
                <a:close/>
                <a:moveTo>
                  <a:pt x="11037" y="3428"/>
                </a:moveTo>
                <a:cubicBezTo>
                  <a:pt x="11172" y="3404"/>
                  <a:pt x="11249" y="3422"/>
                  <a:pt x="11206" y="3461"/>
                </a:cubicBezTo>
                <a:cubicBezTo>
                  <a:pt x="11106" y="3526"/>
                  <a:pt x="10993" y="3568"/>
                  <a:pt x="10875" y="3583"/>
                </a:cubicBezTo>
                <a:cubicBezTo>
                  <a:pt x="10736" y="3607"/>
                  <a:pt x="10666" y="3589"/>
                  <a:pt x="10716" y="3544"/>
                </a:cubicBezTo>
                <a:cubicBezTo>
                  <a:pt x="10814" y="3484"/>
                  <a:pt x="10923" y="3444"/>
                  <a:pt x="11037" y="3428"/>
                </a:cubicBezTo>
                <a:close/>
                <a:moveTo>
                  <a:pt x="10392" y="3525"/>
                </a:moveTo>
                <a:cubicBezTo>
                  <a:pt x="10517" y="3504"/>
                  <a:pt x="10573" y="3519"/>
                  <a:pt x="10524" y="3560"/>
                </a:cubicBezTo>
                <a:cubicBezTo>
                  <a:pt x="10429" y="3620"/>
                  <a:pt x="10322" y="3658"/>
                  <a:pt x="10211" y="3671"/>
                </a:cubicBezTo>
                <a:cubicBezTo>
                  <a:pt x="10076" y="3694"/>
                  <a:pt x="10021" y="3677"/>
                  <a:pt x="10078" y="3632"/>
                </a:cubicBezTo>
                <a:cubicBezTo>
                  <a:pt x="10174" y="3575"/>
                  <a:pt x="10281" y="3539"/>
                  <a:pt x="10392" y="3525"/>
                </a:cubicBezTo>
                <a:close/>
                <a:moveTo>
                  <a:pt x="25391" y="962"/>
                </a:moveTo>
                <a:cubicBezTo>
                  <a:pt x="25492" y="942"/>
                  <a:pt x="25596" y="941"/>
                  <a:pt x="25698" y="960"/>
                </a:cubicBezTo>
                <a:cubicBezTo>
                  <a:pt x="25763" y="978"/>
                  <a:pt x="25726" y="1008"/>
                  <a:pt x="25611" y="1028"/>
                </a:cubicBezTo>
                <a:cubicBezTo>
                  <a:pt x="25509" y="1047"/>
                  <a:pt x="25405" y="1047"/>
                  <a:pt x="25304" y="1027"/>
                </a:cubicBezTo>
                <a:cubicBezTo>
                  <a:pt x="25249" y="1008"/>
                  <a:pt x="25285" y="981"/>
                  <a:pt x="25391" y="962"/>
                </a:cubicBezTo>
                <a:close/>
                <a:moveTo>
                  <a:pt x="9697" y="3633"/>
                </a:moveTo>
                <a:cubicBezTo>
                  <a:pt x="9808" y="3615"/>
                  <a:pt x="9867" y="3629"/>
                  <a:pt x="9824" y="3665"/>
                </a:cubicBezTo>
                <a:cubicBezTo>
                  <a:pt x="9733" y="3718"/>
                  <a:pt x="9633" y="3754"/>
                  <a:pt x="9529" y="3769"/>
                </a:cubicBezTo>
                <a:cubicBezTo>
                  <a:pt x="9416" y="3789"/>
                  <a:pt x="9358" y="3775"/>
                  <a:pt x="9404" y="3738"/>
                </a:cubicBezTo>
                <a:cubicBezTo>
                  <a:pt x="9494" y="3685"/>
                  <a:pt x="9593" y="3649"/>
                  <a:pt x="9697" y="3633"/>
                </a:cubicBezTo>
                <a:close/>
                <a:moveTo>
                  <a:pt x="9052" y="3731"/>
                </a:moveTo>
                <a:cubicBezTo>
                  <a:pt x="9150" y="3714"/>
                  <a:pt x="9200" y="3730"/>
                  <a:pt x="9152" y="3763"/>
                </a:cubicBezTo>
                <a:cubicBezTo>
                  <a:pt x="9066" y="3809"/>
                  <a:pt x="8974" y="3841"/>
                  <a:pt x="8878" y="3857"/>
                </a:cubicBezTo>
                <a:cubicBezTo>
                  <a:pt x="8777" y="3874"/>
                  <a:pt x="8730" y="3857"/>
                  <a:pt x="8780" y="3823"/>
                </a:cubicBezTo>
                <a:cubicBezTo>
                  <a:pt x="8865" y="3778"/>
                  <a:pt x="8957" y="3747"/>
                  <a:pt x="9052" y="3731"/>
                </a:cubicBezTo>
                <a:close/>
                <a:moveTo>
                  <a:pt x="24688" y="1065"/>
                </a:moveTo>
                <a:cubicBezTo>
                  <a:pt x="24798" y="1044"/>
                  <a:pt x="24910" y="1044"/>
                  <a:pt x="25020" y="1065"/>
                </a:cubicBezTo>
                <a:cubicBezTo>
                  <a:pt x="25075" y="1087"/>
                  <a:pt x="25023" y="1121"/>
                  <a:pt x="24903" y="1141"/>
                </a:cubicBezTo>
                <a:cubicBezTo>
                  <a:pt x="24796" y="1161"/>
                  <a:pt x="24686" y="1161"/>
                  <a:pt x="24580" y="1139"/>
                </a:cubicBezTo>
                <a:cubicBezTo>
                  <a:pt x="24524" y="1118"/>
                  <a:pt x="24571" y="1085"/>
                  <a:pt x="24688" y="1065"/>
                </a:cubicBezTo>
                <a:close/>
                <a:moveTo>
                  <a:pt x="8383" y="3838"/>
                </a:moveTo>
                <a:cubicBezTo>
                  <a:pt x="8476" y="3820"/>
                  <a:pt x="8522" y="3832"/>
                  <a:pt x="8481" y="3862"/>
                </a:cubicBezTo>
                <a:cubicBezTo>
                  <a:pt x="8403" y="3905"/>
                  <a:pt x="8318" y="3935"/>
                  <a:pt x="8230" y="3949"/>
                </a:cubicBezTo>
                <a:cubicBezTo>
                  <a:pt x="8138" y="3965"/>
                  <a:pt x="8098" y="3951"/>
                  <a:pt x="8142" y="3920"/>
                </a:cubicBezTo>
                <a:cubicBezTo>
                  <a:pt x="8218" y="3880"/>
                  <a:pt x="8299" y="3852"/>
                  <a:pt x="8383" y="3838"/>
                </a:cubicBezTo>
                <a:close/>
                <a:moveTo>
                  <a:pt x="7756" y="3931"/>
                </a:moveTo>
                <a:cubicBezTo>
                  <a:pt x="7831" y="3921"/>
                  <a:pt x="7860" y="3930"/>
                  <a:pt x="7822" y="3957"/>
                </a:cubicBezTo>
                <a:cubicBezTo>
                  <a:pt x="7753" y="3994"/>
                  <a:pt x="7679" y="4019"/>
                  <a:pt x="7603" y="4032"/>
                </a:cubicBezTo>
                <a:cubicBezTo>
                  <a:pt x="7516" y="4047"/>
                  <a:pt x="7487" y="4035"/>
                  <a:pt x="7536" y="4005"/>
                </a:cubicBezTo>
                <a:cubicBezTo>
                  <a:pt x="7605" y="3969"/>
                  <a:pt x="7679" y="3944"/>
                  <a:pt x="7756" y="3931"/>
                </a:cubicBezTo>
                <a:close/>
                <a:moveTo>
                  <a:pt x="23974" y="1164"/>
                </a:moveTo>
                <a:cubicBezTo>
                  <a:pt x="24088" y="1142"/>
                  <a:pt x="24206" y="1142"/>
                  <a:pt x="24320" y="1163"/>
                </a:cubicBezTo>
                <a:cubicBezTo>
                  <a:pt x="24382" y="1185"/>
                  <a:pt x="24323" y="1226"/>
                  <a:pt x="24196" y="1247"/>
                </a:cubicBezTo>
                <a:cubicBezTo>
                  <a:pt x="24081" y="1270"/>
                  <a:pt x="23963" y="1269"/>
                  <a:pt x="23849" y="1244"/>
                </a:cubicBezTo>
                <a:cubicBezTo>
                  <a:pt x="23798" y="1222"/>
                  <a:pt x="23856" y="1185"/>
                  <a:pt x="23974" y="1164"/>
                </a:cubicBezTo>
                <a:close/>
                <a:moveTo>
                  <a:pt x="7109" y="4036"/>
                </a:moveTo>
                <a:cubicBezTo>
                  <a:pt x="7171" y="4027"/>
                  <a:pt x="7188" y="4037"/>
                  <a:pt x="7145" y="4063"/>
                </a:cubicBezTo>
                <a:cubicBezTo>
                  <a:pt x="7084" y="4093"/>
                  <a:pt x="7018" y="4114"/>
                  <a:pt x="6951" y="4124"/>
                </a:cubicBezTo>
                <a:cubicBezTo>
                  <a:pt x="6880" y="4136"/>
                  <a:pt x="6864" y="4123"/>
                  <a:pt x="6916" y="4095"/>
                </a:cubicBezTo>
                <a:cubicBezTo>
                  <a:pt x="6977" y="4066"/>
                  <a:pt x="7042" y="4045"/>
                  <a:pt x="7109" y="4036"/>
                </a:cubicBezTo>
                <a:close/>
                <a:moveTo>
                  <a:pt x="6435" y="4139"/>
                </a:moveTo>
                <a:cubicBezTo>
                  <a:pt x="6487" y="4129"/>
                  <a:pt x="6505" y="4137"/>
                  <a:pt x="6472" y="4157"/>
                </a:cubicBezTo>
                <a:cubicBezTo>
                  <a:pt x="6423" y="4182"/>
                  <a:pt x="6370" y="4199"/>
                  <a:pt x="6315" y="4208"/>
                </a:cubicBezTo>
                <a:cubicBezTo>
                  <a:pt x="6266" y="4216"/>
                  <a:pt x="6250" y="4209"/>
                  <a:pt x="6278" y="4191"/>
                </a:cubicBezTo>
                <a:cubicBezTo>
                  <a:pt x="6327" y="4166"/>
                  <a:pt x="6380" y="4148"/>
                  <a:pt x="6435" y="4139"/>
                </a:cubicBezTo>
                <a:close/>
                <a:moveTo>
                  <a:pt x="23286" y="1266"/>
                </a:moveTo>
                <a:cubicBezTo>
                  <a:pt x="23402" y="1240"/>
                  <a:pt x="23522" y="1241"/>
                  <a:pt x="23637" y="1269"/>
                </a:cubicBezTo>
                <a:cubicBezTo>
                  <a:pt x="23698" y="1295"/>
                  <a:pt x="23637" y="1333"/>
                  <a:pt x="23486" y="1359"/>
                </a:cubicBezTo>
                <a:cubicBezTo>
                  <a:pt x="23372" y="1383"/>
                  <a:pt x="23254" y="1382"/>
                  <a:pt x="23141" y="1355"/>
                </a:cubicBezTo>
                <a:cubicBezTo>
                  <a:pt x="23085" y="1328"/>
                  <a:pt x="23146" y="1290"/>
                  <a:pt x="23286" y="1266"/>
                </a:cubicBezTo>
                <a:close/>
                <a:moveTo>
                  <a:pt x="19601" y="1890"/>
                </a:moveTo>
                <a:cubicBezTo>
                  <a:pt x="19538" y="1944"/>
                  <a:pt x="19460" y="1979"/>
                  <a:pt x="19377" y="1989"/>
                </a:cubicBezTo>
                <a:cubicBezTo>
                  <a:pt x="19433" y="1991"/>
                  <a:pt x="19494" y="1989"/>
                  <a:pt x="19544" y="1993"/>
                </a:cubicBezTo>
                <a:cubicBezTo>
                  <a:pt x="19582" y="1999"/>
                  <a:pt x="19620" y="2008"/>
                  <a:pt x="19657" y="2019"/>
                </a:cubicBezTo>
                <a:cubicBezTo>
                  <a:pt x="19692" y="1975"/>
                  <a:pt x="19793" y="1938"/>
                  <a:pt x="19938" y="1911"/>
                </a:cubicBezTo>
                <a:cubicBezTo>
                  <a:pt x="19867" y="1913"/>
                  <a:pt x="19794" y="1917"/>
                  <a:pt x="19738" y="1914"/>
                </a:cubicBezTo>
                <a:cubicBezTo>
                  <a:pt x="19692" y="1909"/>
                  <a:pt x="19646" y="1901"/>
                  <a:pt x="19601" y="1890"/>
                </a:cubicBezTo>
                <a:close/>
                <a:moveTo>
                  <a:pt x="18941" y="2003"/>
                </a:moveTo>
                <a:lnTo>
                  <a:pt x="18759" y="2082"/>
                </a:lnTo>
                <a:lnTo>
                  <a:pt x="18957" y="2099"/>
                </a:lnTo>
                <a:cubicBezTo>
                  <a:pt x="19025" y="2061"/>
                  <a:pt x="19099" y="2035"/>
                  <a:pt x="19176" y="2021"/>
                </a:cubicBezTo>
                <a:lnTo>
                  <a:pt x="18941" y="2003"/>
                </a:lnTo>
                <a:close/>
                <a:moveTo>
                  <a:pt x="5790" y="4243"/>
                </a:moveTo>
                <a:cubicBezTo>
                  <a:pt x="5824" y="4238"/>
                  <a:pt x="5831" y="4245"/>
                  <a:pt x="5806" y="4259"/>
                </a:cubicBezTo>
                <a:cubicBezTo>
                  <a:pt x="5771" y="4276"/>
                  <a:pt x="5732" y="4288"/>
                  <a:pt x="5693" y="4295"/>
                </a:cubicBezTo>
                <a:cubicBezTo>
                  <a:pt x="5657" y="4301"/>
                  <a:pt x="5644" y="4295"/>
                  <a:pt x="5667" y="4282"/>
                </a:cubicBezTo>
                <a:cubicBezTo>
                  <a:pt x="5706" y="4264"/>
                  <a:pt x="5747" y="4250"/>
                  <a:pt x="5790" y="4243"/>
                </a:cubicBezTo>
                <a:close/>
                <a:moveTo>
                  <a:pt x="28677" y="339"/>
                </a:moveTo>
                <a:cubicBezTo>
                  <a:pt x="28725" y="332"/>
                  <a:pt x="28774" y="331"/>
                  <a:pt x="28822" y="335"/>
                </a:cubicBezTo>
                <a:cubicBezTo>
                  <a:pt x="28855" y="340"/>
                  <a:pt x="28849" y="352"/>
                  <a:pt x="28811" y="360"/>
                </a:cubicBezTo>
                <a:cubicBezTo>
                  <a:pt x="28759" y="369"/>
                  <a:pt x="28706" y="370"/>
                  <a:pt x="28654" y="365"/>
                </a:cubicBezTo>
                <a:cubicBezTo>
                  <a:pt x="28626" y="359"/>
                  <a:pt x="28638" y="347"/>
                  <a:pt x="28677" y="339"/>
                </a:cubicBezTo>
                <a:close/>
                <a:moveTo>
                  <a:pt x="18258" y="2107"/>
                </a:moveTo>
                <a:lnTo>
                  <a:pt x="18114" y="2175"/>
                </a:lnTo>
                <a:lnTo>
                  <a:pt x="18279" y="2192"/>
                </a:lnTo>
                <a:lnTo>
                  <a:pt x="18438" y="2132"/>
                </a:lnTo>
                <a:lnTo>
                  <a:pt x="18258" y="2107"/>
                </a:lnTo>
                <a:close/>
                <a:moveTo>
                  <a:pt x="17580" y="2216"/>
                </a:moveTo>
                <a:lnTo>
                  <a:pt x="17461" y="2275"/>
                </a:lnTo>
                <a:lnTo>
                  <a:pt x="17582" y="2285"/>
                </a:lnTo>
                <a:lnTo>
                  <a:pt x="17718" y="2233"/>
                </a:lnTo>
                <a:lnTo>
                  <a:pt x="17580" y="2216"/>
                </a:lnTo>
                <a:close/>
                <a:moveTo>
                  <a:pt x="22593" y="1362"/>
                </a:moveTo>
                <a:cubicBezTo>
                  <a:pt x="22712" y="1336"/>
                  <a:pt x="22835" y="1338"/>
                  <a:pt x="22953" y="1367"/>
                </a:cubicBezTo>
                <a:cubicBezTo>
                  <a:pt x="23010" y="1394"/>
                  <a:pt x="22938" y="1438"/>
                  <a:pt x="22788" y="1463"/>
                </a:cubicBezTo>
                <a:cubicBezTo>
                  <a:pt x="22668" y="1490"/>
                  <a:pt x="22543" y="1488"/>
                  <a:pt x="22424" y="1457"/>
                </a:cubicBezTo>
                <a:cubicBezTo>
                  <a:pt x="22373" y="1429"/>
                  <a:pt x="22448" y="1387"/>
                  <a:pt x="22593" y="1362"/>
                </a:cubicBezTo>
                <a:close/>
                <a:moveTo>
                  <a:pt x="27952" y="439"/>
                </a:moveTo>
                <a:cubicBezTo>
                  <a:pt x="28014" y="429"/>
                  <a:pt x="28078" y="428"/>
                  <a:pt x="28140" y="436"/>
                </a:cubicBezTo>
                <a:cubicBezTo>
                  <a:pt x="28175" y="444"/>
                  <a:pt x="28151" y="462"/>
                  <a:pt x="28093" y="471"/>
                </a:cubicBezTo>
                <a:cubicBezTo>
                  <a:pt x="28033" y="479"/>
                  <a:pt x="27973" y="480"/>
                  <a:pt x="27913" y="473"/>
                </a:cubicBezTo>
                <a:cubicBezTo>
                  <a:pt x="27875" y="465"/>
                  <a:pt x="27894" y="448"/>
                  <a:pt x="27952" y="439"/>
                </a:cubicBezTo>
                <a:close/>
                <a:moveTo>
                  <a:pt x="21891" y="1465"/>
                </a:moveTo>
                <a:cubicBezTo>
                  <a:pt x="22038" y="1440"/>
                  <a:pt x="22211" y="1444"/>
                  <a:pt x="22261" y="1472"/>
                </a:cubicBezTo>
                <a:cubicBezTo>
                  <a:pt x="22311" y="1501"/>
                  <a:pt x="22219" y="1554"/>
                  <a:pt x="22061" y="1579"/>
                </a:cubicBezTo>
                <a:cubicBezTo>
                  <a:pt x="21904" y="1604"/>
                  <a:pt x="21733" y="1599"/>
                  <a:pt x="21692" y="1568"/>
                </a:cubicBezTo>
                <a:cubicBezTo>
                  <a:pt x="21651" y="1537"/>
                  <a:pt x="21743" y="1489"/>
                  <a:pt x="21891" y="1465"/>
                </a:cubicBezTo>
                <a:close/>
                <a:moveTo>
                  <a:pt x="16906" y="2315"/>
                </a:moveTo>
                <a:lnTo>
                  <a:pt x="16750" y="2375"/>
                </a:lnTo>
                <a:lnTo>
                  <a:pt x="16907" y="2388"/>
                </a:lnTo>
                <a:lnTo>
                  <a:pt x="17042" y="2335"/>
                </a:lnTo>
                <a:lnTo>
                  <a:pt x="16906" y="2315"/>
                </a:lnTo>
                <a:close/>
                <a:moveTo>
                  <a:pt x="14548" y="2715"/>
                </a:moveTo>
                <a:cubicBezTo>
                  <a:pt x="14721" y="2684"/>
                  <a:pt x="14848" y="2696"/>
                  <a:pt x="14828" y="2745"/>
                </a:cubicBezTo>
                <a:cubicBezTo>
                  <a:pt x="14810" y="2794"/>
                  <a:pt x="14657" y="2857"/>
                  <a:pt x="14472" y="2888"/>
                </a:cubicBezTo>
                <a:cubicBezTo>
                  <a:pt x="14287" y="2920"/>
                  <a:pt x="14171" y="2903"/>
                  <a:pt x="14199" y="2852"/>
                </a:cubicBezTo>
                <a:cubicBezTo>
                  <a:pt x="14227" y="2801"/>
                  <a:pt x="14375" y="2745"/>
                  <a:pt x="14548" y="2715"/>
                </a:cubicBezTo>
                <a:close/>
                <a:moveTo>
                  <a:pt x="27219" y="546"/>
                </a:moveTo>
                <a:cubicBezTo>
                  <a:pt x="27290" y="535"/>
                  <a:pt x="27362" y="533"/>
                  <a:pt x="27433" y="541"/>
                </a:cubicBezTo>
                <a:cubicBezTo>
                  <a:pt x="27484" y="548"/>
                  <a:pt x="27469" y="569"/>
                  <a:pt x="27403" y="582"/>
                </a:cubicBezTo>
                <a:cubicBezTo>
                  <a:pt x="27328" y="595"/>
                  <a:pt x="27252" y="597"/>
                  <a:pt x="27177" y="588"/>
                </a:cubicBezTo>
                <a:cubicBezTo>
                  <a:pt x="27130" y="579"/>
                  <a:pt x="27152" y="558"/>
                  <a:pt x="27219" y="546"/>
                </a:cubicBezTo>
                <a:close/>
                <a:moveTo>
                  <a:pt x="13905" y="2815"/>
                </a:moveTo>
                <a:cubicBezTo>
                  <a:pt x="14064" y="2787"/>
                  <a:pt x="14180" y="2796"/>
                  <a:pt x="14160" y="2843"/>
                </a:cubicBezTo>
                <a:cubicBezTo>
                  <a:pt x="14138" y="2887"/>
                  <a:pt x="13973" y="2953"/>
                  <a:pt x="13808" y="2986"/>
                </a:cubicBezTo>
                <a:cubicBezTo>
                  <a:pt x="13643" y="3019"/>
                  <a:pt x="13523" y="2998"/>
                  <a:pt x="13554" y="2951"/>
                </a:cubicBezTo>
                <a:cubicBezTo>
                  <a:pt x="13584" y="2904"/>
                  <a:pt x="13746" y="2843"/>
                  <a:pt x="13905" y="2815"/>
                </a:cubicBezTo>
                <a:close/>
                <a:moveTo>
                  <a:pt x="16257" y="2403"/>
                </a:moveTo>
                <a:lnTo>
                  <a:pt x="16024" y="2490"/>
                </a:lnTo>
                <a:lnTo>
                  <a:pt x="16202" y="2513"/>
                </a:lnTo>
                <a:cubicBezTo>
                  <a:pt x="16228" y="2500"/>
                  <a:pt x="16254" y="2485"/>
                  <a:pt x="16287" y="2471"/>
                </a:cubicBezTo>
                <a:cubicBezTo>
                  <a:pt x="16321" y="2457"/>
                  <a:pt x="16366" y="2443"/>
                  <a:pt x="16399" y="2431"/>
                </a:cubicBezTo>
                <a:lnTo>
                  <a:pt x="16257" y="2403"/>
                </a:lnTo>
                <a:close/>
                <a:moveTo>
                  <a:pt x="21217" y="1557"/>
                </a:moveTo>
                <a:cubicBezTo>
                  <a:pt x="21386" y="1529"/>
                  <a:pt x="21537" y="1538"/>
                  <a:pt x="21585" y="1573"/>
                </a:cubicBezTo>
                <a:cubicBezTo>
                  <a:pt x="21631" y="1607"/>
                  <a:pt x="21537" y="1654"/>
                  <a:pt x="21363" y="1683"/>
                </a:cubicBezTo>
                <a:cubicBezTo>
                  <a:pt x="21189" y="1711"/>
                  <a:pt x="21035" y="1704"/>
                  <a:pt x="20996" y="1667"/>
                </a:cubicBezTo>
                <a:cubicBezTo>
                  <a:pt x="20956" y="1631"/>
                  <a:pt x="21049" y="1586"/>
                  <a:pt x="21217" y="1557"/>
                </a:cubicBezTo>
                <a:close/>
                <a:moveTo>
                  <a:pt x="13258" y="2911"/>
                </a:moveTo>
                <a:cubicBezTo>
                  <a:pt x="13413" y="2885"/>
                  <a:pt x="13515" y="2900"/>
                  <a:pt x="13486" y="2944"/>
                </a:cubicBezTo>
                <a:cubicBezTo>
                  <a:pt x="13457" y="2987"/>
                  <a:pt x="13297" y="3050"/>
                  <a:pt x="13141" y="3075"/>
                </a:cubicBezTo>
                <a:cubicBezTo>
                  <a:pt x="12979" y="3103"/>
                  <a:pt x="12881" y="3087"/>
                  <a:pt x="12916" y="3041"/>
                </a:cubicBezTo>
                <a:cubicBezTo>
                  <a:pt x="12951" y="2995"/>
                  <a:pt x="13104" y="2937"/>
                  <a:pt x="13258" y="2911"/>
                </a:cubicBezTo>
                <a:close/>
                <a:moveTo>
                  <a:pt x="12611" y="3015"/>
                </a:moveTo>
                <a:cubicBezTo>
                  <a:pt x="12764" y="2990"/>
                  <a:pt x="12841" y="3003"/>
                  <a:pt x="12810" y="3045"/>
                </a:cubicBezTo>
                <a:cubicBezTo>
                  <a:pt x="12778" y="3088"/>
                  <a:pt x="12635" y="3145"/>
                  <a:pt x="12477" y="3172"/>
                </a:cubicBezTo>
                <a:cubicBezTo>
                  <a:pt x="12316" y="3199"/>
                  <a:pt x="12231" y="3184"/>
                  <a:pt x="12276" y="3137"/>
                </a:cubicBezTo>
                <a:cubicBezTo>
                  <a:pt x="12321" y="3091"/>
                  <a:pt x="12459" y="3040"/>
                  <a:pt x="12611" y="3015"/>
                </a:cubicBezTo>
                <a:close/>
                <a:moveTo>
                  <a:pt x="26505" y="647"/>
                </a:moveTo>
                <a:cubicBezTo>
                  <a:pt x="26586" y="630"/>
                  <a:pt x="26670" y="628"/>
                  <a:pt x="26752" y="641"/>
                </a:cubicBezTo>
                <a:cubicBezTo>
                  <a:pt x="26803" y="654"/>
                  <a:pt x="26781" y="673"/>
                  <a:pt x="26696" y="688"/>
                </a:cubicBezTo>
                <a:cubicBezTo>
                  <a:pt x="26618" y="703"/>
                  <a:pt x="26537" y="705"/>
                  <a:pt x="26458" y="694"/>
                </a:cubicBezTo>
                <a:cubicBezTo>
                  <a:pt x="26404" y="681"/>
                  <a:pt x="26423" y="662"/>
                  <a:pt x="26505" y="647"/>
                </a:cubicBezTo>
                <a:close/>
                <a:moveTo>
                  <a:pt x="20537" y="1660"/>
                </a:moveTo>
                <a:cubicBezTo>
                  <a:pt x="20704" y="1632"/>
                  <a:pt x="20874" y="1637"/>
                  <a:pt x="20918" y="1672"/>
                </a:cubicBezTo>
                <a:cubicBezTo>
                  <a:pt x="20961" y="1706"/>
                  <a:pt x="20859" y="1764"/>
                  <a:pt x="20686" y="1794"/>
                </a:cubicBezTo>
                <a:cubicBezTo>
                  <a:pt x="20513" y="1823"/>
                  <a:pt x="20340" y="1817"/>
                  <a:pt x="20301" y="1776"/>
                </a:cubicBezTo>
                <a:cubicBezTo>
                  <a:pt x="20262" y="1736"/>
                  <a:pt x="20369" y="1689"/>
                  <a:pt x="20537" y="1660"/>
                </a:cubicBezTo>
                <a:close/>
                <a:moveTo>
                  <a:pt x="11946" y="3113"/>
                </a:moveTo>
                <a:cubicBezTo>
                  <a:pt x="12081" y="3090"/>
                  <a:pt x="12167" y="3106"/>
                  <a:pt x="12128" y="3146"/>
                </a:cubicBezTo>
                <a:cubicBezTo>
                  <a:pt x="12027" y="3210"/>
                  <a:pt x="11913" y="3252"/>
                  <a:pt x="11794" y="3266"/>
                </a:cubicBezTo>
                <a:cubicBezTo>
                  <a:pt x="11657" y="3290"/>
                  <a:pt x="11576" y="3270"/>
                  <a:pt x="11622" y="3229"/>
                </a:cubicBezTo>
                <a:cubicBezTo>
                  <a:pt x="11721" y="3169"/>
                  <a:pt x="11831" y="3129"/>
                  <a:pt x="11946" y="3113"/>
                </a:cubicBezTo>
                <a:close/>
                <a:moveTo>
                  <a:pt x="25829" y="745"/>
                </a:moveTo>
                <a:cubicBezTo>
                  <a:pt x="25914" y="729"/>
                  <a:pt x="26003" y="728"/>
                  <a:pt x="26088" y="744"/>
                </a:cubicBezTo>
                <a:cubicBezTo>
                  <a:pt x="26143" y="760"/>
                  <a:pt x="26108" y="783"/>
                  <a:pt x="26007" y="799"/>
                </a:cubicBezTo>
                <a:cubicBezTo>
                  <a:pt x="25920" y="816"/>
                  <a:pt x="25832" y="816"/>
                  <a:pt x="25745" y="800"/>
                </a:cubicBezTo>
                <a:cubicBezTo>
                  <a:pt x="25694" y="785"/>
                  <a:pt x="25729" y="762"/>
                  <a:pt x="25829" y="745"/>
                </a:cubicBezTo>
                <a:close/>
                <a:moveTo>
                  <a:pt x="15609" y="2485"/>
                </a:moveTo>
                <a:cubicBezTo>
                  <a:pt x="15567" y="2507"/>
                  <a:pt x="15525" y="2526"/>
                  <a:pt x="15481" y="2542"/>
                </a:cubicBezTo>
                <a:cubicBezTo>
                  <a:pt x="15428" y="2561"/>
                  <a:pt x="15360" y="2579"/>
                  <a:pt x="15293" y="2598"/>
                </a:cubicBezTo>
                <a:cubicBezTo>
                  <a:pt x="15372" y="2580"/>
                  <a:pt x="15454" y="2590"/>
                  <a:pt x="15526" y="2627"/>
                </a:cubicBezTo>
                <a:cubicBezTo>
                  <a:pt x="15610" y="2577"/>
                  <a:pt x="15701" y="2542"/>
                  <a:pt x="15797" y="2524"/>
                </a:cubicBezTo>
                <a:cubicBezTo>
                  <a:pt x="15754" y="2523"/>
                  <a:pt x="15712" y="2519"/>
                  <a:pt x="15670" y="2513"/>
                </a:cubicBezTo>
                <a:cubicBezTo>
                  <a:pt x="15648" y="2507"/>
                  <a:pt x="15627" y="2498"/>
                  <a:pt x="15609" y="2485"/>
                </a:cubicBezTo>
                <a:close/>
                <a:moveTo>
                  <a:pt x="11307" y="3215"/>
                </a:moveTo>
                <a:cubicBezTo>
                  <a:pt x="11428" y="3195"/>
                  <a:pt x="11501" y="3208"/>
                  <a:pt x="11466" y="3245"/>
                </a:cubicBezTo>
                <a:cubicBezTo>
                  <a:pt x="11372" y="3306"/>
                  <a:pt x="11265" y="3345"/>
                  <a:pt x="11154" y="3359"/>
                </a:cubicBezTo>
                <a:cubicBezTo>
                  <a:pt x="11027" y="3381"/>
                  <a:pt x="10955" y="3366"/>
                  <a:pt x="10994" y="3328"/>
                </a:cubicBezTo>
                <a:cubicBezTo>
                  <a:pt x="11089" y="3268"/>
                  <a:pt x="11196" y="3230"/>
                  <a:pt x="11307" y="3215"/>
                </a:cubicBezTo>
                <a:close/>
                <a:moveTo>
                  <a:pt x="10668" y="3312"/>
                </a:moveTo>
                <a:cubicBezTo>
                  <a:pt x="10790" y="3291"/>
                  <a:pt x="10851" y="3302"/>
                  <a:pt x="10810" y="3340"/>
                </a:cubicBezTo>
                <a:cubicBezTo>
                  <a:pt x="10722" y="3395"/>
                  <a:pt x="10623" y="3430"/>
                  <a:pt x="10520" y="3444"/>
                </a:cubicBezTo>
                <a:cubicBezTo>
                  <a:pt x="10395" y="3465"/>
                  <a:pt x="10335" y="3452"/>
                  <a:pt x="10380" y="3414"/>
                </a:cubicBezTo>
                <a:cubicBezTo>
                  <a:pt x="10468" y="3360"/>
                  <a:pt x="10566" y="3325"/>
                  <a:pt x="10668" y="3312"/>
                </a:cubicBezTo>
                <a:close/>
                <a:moveTo>
                  <a:pt x="25141" y="844"/>
                </a:moveTo>
                <a:cubicBezTo>
                  <a:pt x="25231" y="827"/>
                  <a:pt x="25324" y="826"/>
                  <a:pt x="25414" y="842"/>
                </a:cubicBezTo>
                <a:cubicBezTo>
                  <a:pt x="25467" y="859"/>
                  <a:pt x="25427" y="886"/>
                  <a:pt x="25322" y="904"/>
                </a:cubicBezTo>
                <a:cubicBezTo>
                  <a:pt x="25227" y="923"/>
                  <a:pt x="25130" y="924"/>
                  <a:pt x="25035" y="907"/>
                </a:cubicBezTo>
                <a:cubicBezTo>
                  <a:pt x="24984" y="889"/>
                  <a:pt x="25027" y="862"/>
                  <a:pt x="25141" y="844"/>
                </a:cubicBezTo>
                <a:close/>
                <a:moveTo>
                  <a:pt x="10038" y="3411"/>
                </a:moveTo>
                <a:cubicBezTo>
                  <a:pt x="10144" y="3393"/>
                  <a:pt x="10199" y="3407"/>
                  <a:pt x="10156" y="3441"/>
                </a:cubicBezTo>
                <a:cubicBezTo>
                  <a:pt x="10069" y="3491"/>
                  <a:pt x="9974" y="3524"/>
                  <a:pt x="9874" y="3538"/>
                </a:cubicBezTo>
                <a:cubicBezTo>
                  <a:pt x="9766" y="3557"/>
                  <a:pt x="9709" y="3542"/>
                  <a:pt x="9759" y="3507"/>
                </a:cubicBezTo>
                <a:cubicBezTo>
                  <a:pt x="9845" y="3459"/>
                  <a:pt x="9940" y="3426"/>
                  <a:pt x="10038" y="3411"/>
                </a:cubicBezTo>
                <a:close/>
                <a:moveTo>
                  <a:pt x="9411" y="3505"/>
                </a:moveTo>
                <a:cubicBezTo>
                  <a:pt x="9505" y="3489"/>
                  <a:pt x="9556" y="3503"/>
                  <a:pt x="9512" y="3534"/>
                </a:cubicBezTo>
                <a:cubicBezTo>
                  <a:pt x="9431" y="3577"/>
                  <a:pt x="9344" y="3607"/>
                  <a:pt x="9254" y="3622"/>
                </a:cubicBezTo>
                <a:cubicBezTo>
                  <a:pt x="9156" y="3638"/>
                  <a:pt x="9107" y="3623"/>
                  <a:pt x="9154" y="3592"/>
                </a:cubicBezTo>
                <a:cubicBezTo>
                  <a:pt x="9235" y="3550"/>
                  <a:pt x="9322" y="3520"/>
                  <a:pt x="9411" y="3505"/>
                </a:cubicBezTo>
                <a:close/>
                <a:moveTo>
                  <a:pt x="24444" y="943"/>
                </a:moveTo>
                <a:cubicBezTo>
                  <a:pt x="24546" y="924"/>
                  <a:pt x="24650" y="923"/>
                  <a:pt x="24752" y="941"/>
                </a:cubicBezTo>
                <a:cubicBezTo>
                  <a:pt x="24808" y="960"/>
                  <a:pt x="24761" y="992"/>
                  <a:pt x="24644" y="1012"/>
                </a:cubicBezTo>
                <a:cubicBezTo>
                  <a:pt x="24545" y="1030"/>
                  <a:pt x="24443" y="1031"/>
                  <a:pt x="24343" y="1013"/>
                </a:cubicBezTo>
                <a:cubicBezTo>
                  <a:pt x="24287" y="995"/>
                  <a:pt x="24335" y="962"/>
                  <a:pt x="24444" y="943"/>
                </a:cubicBezTo>
                <a:close/>
                <a:moveTo>
                  <a:pt x="8750" y="3611"/>
                </a:moveTo>
                <a:cubicBezTo>
                  <a:pt x="8837" y="3595"/>
                  <a:pt x="8880" y="3607"/>
                  <a:pt x="8844" y="3633"/>
                </a:cubicBezTo>
                <a:cubicBezTo>
                  <a:pt x="8771" y="3674"/>
                  <a:pt x="8692" y="3701"/>
                  <a:pt x="8609" y="3715"/>
                </a:cubicBezTo>
                <a:cubicBezTo>
                  <a:pt x="8521" y="3730"/>
                  <a:pt x="8481" y="3717"/>
                  <a:pt x="8522" y="3689"/>
                </a:cubicBezTo>
                <a:cubicBezTo>
                  <a:pt x="8593" y="3652"/>
                  <a:pt x="8670" y="3625"/>
                  <a:pt x="8750" y="3611"/>
                </a:cubicBezTo>
                <a:close/>
                <a:moveTo>
                  <a:pt x="8132" y="3704"/>
                </a:moveTo>
                <a:cubicBezTo>
                  <a:pt x="8212" y="3691"/>
                  <a:pt x="8242" y="3700"/>
                  <a:pt x="8207" y="3724"/>
                </a:cubicBezTo>
                <a:cubicBezTo>
                  <a:pt x="8140" y="3760"/>
                  <a:pt x="8067" y="3785"/>
                  <a:pt x="7992" y="3797"/>
                </a:cubicBezTo>
                <a:cubicBezTo>
                  <a:pt x="7915" y="3810"/>
                  <a:pt x="7886" y="3799"/>
                  <a:pt x="7925" y="3773"/>
                </a:cubicBezTo>
                <a:cubicBezTo>
                  <a:pt x="7990" y="3740"/>
                  <a:pt x="8060" y="3716"/>
                  <a:pt x="8132" y="3704"/>
                </a:cubicBezTo>
                <a:close/>
                <a:moveTo>
                  <a:pt x="7509" y="3810"/>
                </a:moveTo>
                <a:cubicBezTo>
                  <a:pt x="7572" y="3800"/>
                  <a:pt x="7592" y="3809"/>
                  <a:pt x="7558" y="3830"/>
                </a:cubicBezTo>
                <a:cubicBezTo>
                  <a:pt x="7501" y="3859"/>
                  <a:pt x="7441" y="3879"/>
                  <a:pt x="7378" y="3889"/>
                </a:cubicBezTo>
                <a:cubicBezTo>
                  <a:pt x="7314" y="3900"/>
                  <a:pt x="7295" y="3890"/>
                  <a:pt x="7330" y="3868"/>
                </a:cubicBezTo>
                <a:cubicBezTo>
                  <a:pt x="7386" y="3840"/>
                  <a:pt x="7447" y="3820"/>
                  <a:pt x="7509" y="3810"/>
                </a:cubicBezTo>
                <a:close/>
                <a:moveTo>
                  <a:pt x="23746" y="1041"/>
                </a:moveTo>
                <a:cubicBezTo>
                  <a:pt x="23851" y="1021"/>
                  <a:pt x="23959" y="1021"/>
                  <a:pt x="24063" y="1041"/>
                </a:cubicBezTo>
                <a:cubicBezTo>
                  <a:pt x="24118" y="1061"/>
                  <a:pt x="24063" y="1097"/>
                  <a:pt x="23945" y="1117"/>
                </a:cubicBezTo>
                <a:cubicBezTo>
                  <a:pt x="23838" y="1139"/>
                  <a:pt x="23728" y="1139"/>
                  <a:pt x="23621" y="1119"/>
                </a:cubicBezTo>
                <a:cubicBezTo>
                  <a:pt x="23565" y="1098"/>
                  <a:pt x="23625" y="1062"/>
                  <a:pt x="23746" y="1041"/>
                </a:cubicBezTo>
                <a:close/>
                <a:moveTo>
                  <a:pt x="6889" y="3900"/>
                </a:moveTo>
                <a:cubicBezTo>
                  <a:pt x="6942" y="3891"/>
                  <a:pt x="6961" y="3898"/>
                  <a:pt x="6930" y="3916"/>
                </a:cubicBezTo>
                <a:cubicBezTo>
                  <a:pt x="6884" y="3939"/>
                  <a:pt x="6833" y="3955"/>
                  <a:pt x="6781" y="3963"/>
                </a:cubicBezTo>
                <a:cubicBezTo>
                  <a:pt x="6729" y="3972"/>
                  <a:pt x="6715" y="3964"/>
                  <a:pt x="6749" y="3945"/>
                </a:cubicBezTo>
                <a:cubicBezTo>
                  <a:pt x="6793" y="3923"/>
                  <a:pt x="6841" y="3909"/>
                  <a:pt x="6889" y="3900"/>
                </a:cubicBezTo>
                <a:close/>
                <a:moveTo>
                  <a:pt x="6269" y="4005"/>
                </a:moveTo>
                <a:cubicBezTo>
                  <a:pt x="6302" y="3995"/>
                  <a:pt x="6312" y="4001"/>
                  <a:pt x="6291" y="4018"/>
                </a:cubicBezTo>
                <a:cubicBezTo>
                  <a:pt x="6257" y="4034"/>
                  <a:pt x="6221" y="4045"/>
                  <a:pt x="6185" y="4052"/>
                </a:cubicBezTo>
                <a:cubicBezTo>
                  <a:pt x="6144" y="4059"/>
                  <a:pt x="6133" y="4052"/>
                  <a:pt x="6161" y="4038"/>
                </a:cubicBezTo>
                <a:cubicBezTo>
                  <a:pt x="6195" y="4023"/>
                  <a:pt x="6231" y="4011"/>
                  <a:pt x="6269" y="4005"/>
                </a:cubicBezTo>
                <a:close/>
                <a:moveTo>
                  <a:pt x="23086" y="1140"/>
                </a:moveTo>
                <a:cubicBezTo>
                  <a:pt x="23191" y="1117"/>
                  <a:pt x="23301" y="1118"/>
                  <a:pt x="23406" y="1144"/>
                </a:cubicBezTo>
                <a:cubicBezTo>
                  <a:pt x="23461" y="1168"/>
                  <a:pt x="23399" y="1202"/>
                  <a:pt x="23261" y="1226"/>
                </a:cubicBezTo>
                <a:cubicBezTo>
                  <a:pt x="23154" y="1250"/>
                  <a:pt x="23042" y="1249"/>
                  <a:pt x="22934" y="1223"/>
                </a:cubicBezTo>
                <a:cubicBezTo>
                  <a:pt x="22882" y="1197"/>
                  <a:pt x="22948" y="1162"/>
                  <a:pt x="23086" y="1140"/>
                </a:cubicBezTo>
                <a:close/>
                <a:moveTo>
                  <a:pt x="28247" y="248"/>
                </a:moveTo>
                <a:cubicBezTo>
                  <a:pt x="28291" y="241"/>
                  <a:pt x="28335" y="240"/>
                  <a:pt x="28378" y="244"/>
                </a:cubicBezTo>
                <a:cubicBezTo>
                  <a:pt x="28407" y="249"/>
                  <a:pt x="28405" y="257"/>
                  <a:pt x="28360" y="266"/>
                </a:cubicBezTo>
                <a:cubicBezTo>
                  <a:pt x="28316" y="274"/>
                  <a:pt x="28272" y="275"/>
                  <a:pt x="28228" y="269"/>
                </a:cubicBezTo>
                <a:cubicBezTo>
                  <a:pt x="28199" y="264"/>
                  <a:pt x="28207" y="256"/>
                  <a:pt x="28247" y="248"/>
                </a:cubicBezTo>
                <a:close/>
                <a:moveTo>
                  <a:pt x="18881" y="1838"/>
                </a:moveTo>
                <a:cubicBezTo>
                  <a:pt x="18829" y="1882"/>
                  <a:pt x="18795" y="1893"/>
                  <a:pt x="18630" y="1936"/>
                </a:cubicBezTo>
                <a:cubicBezTo>
                  <a:pt x="18728" y="1920"/>
                  <a:pt x="18829" y="1925"/>
                  <a:pt x="18925" y="1951"/>
                </a:cubicBezTo>
                <a:cubicBezTo>
                  <a:pt x="18999" y="1903"/>
                  <a:pt x="19081" y="1872"/>
                  <a:pt x="19168" y="1858"/>
                </a:cubicBezTo>
                <a:cubicBezTo>
                  <a:pt x="19112" y="1858"/>
                  <a:pt x="19047" y="1862"/>
                  <a:pt x="19002" y="1858"/>
                </a:cubicBezTo>
                <a:cubicBezTo>
                  <a:pt x="18961" y="1854"/>
                  <a:pt x="18921" y="1847"/>
                  <a:pt x="18881" y="1838"/>
                </a:cubicBezTo>
                <a:close/>
                <a:moveTo>
                  <a:pt x="22420" y="1232"/>
                </a:moveTo>
                <a:cubicBezTo>
                  <a:pt x="22530" y="1210"/>
                  <a:pt x="22643" y="1212"/>
                  <a:pt x="22752" y="1238"/>
                </a:cubicBezTo>
                <a:cubicBezTo>
                  <a:pt x="22799" y="1262"/>
                  <a:pt x="22727" y="1304"/>
                  <a:pt x="22591" y="1327"/>
                </a:cubicBezTo>
                <a:cubicBezTo>
                  <a:pt x="22477" y="1352"/>
                  <a:pt x="22358" y="1350"/>
                  <a:pt x="22245" y="1322"/>
                </a:cubicBezTo>
                <a:cubicBezTo>
                  <a:pt x="22201" y="1296"/>
                  <a:pt x="22282" y="1254"/>
                  <a:pt x="22420" y="1232"/>
                </a:cubicBezTo>
                <a:close/>
                <a:moveTo>
                  <a:pt x="27563" y="349"/>
                </a:moveTo>
                <a:cubicBezTo>
                  <a:pt x="27617" y="338"/>
                  <a:pt x="27674" y="336"/>
                  <a:pt x="27729" y="344"/>
                </a:cubicBezTo>
                <a:cubicBezTo>
                  <a:pt x="27771" y="351"/>
                  <a:pt x="27758" y="363"/>
                  <a:pt x="27697" y="373"/>
                </a:cubicBezTo>
                <a:cubicBezTo>
                  <a:pt x="27642" y="384"/>
                  <a:pt x="27586" y="385"/>
                  <a:pt x="27532" y="376"/>
                </a:cubicBezTo>
                <a:cubicBezTo>
                  <a:pt x="27496" y="369"/>
                  <a:pt x="27509" y="359"/>
                  <a:pt x="27563" y="349"/>
                </a:cubicBezTo>
                <a:close/>
                <a:moveTo>
                  <a:pt x="18240" y="1934"/>
                </a:moveTo>
                <a:lnTo>
                  <a:pt x="18040" y="2023"/>
                </a:lnTo>
                <a:lnTo>
                  <a:pt x="18033" y="2022"/>
                </a:lnTo>
                <a:lnTo>
                  <a:pt x="18035" y="2025"/>
                </a:lnTo>
                <a:lnTo>
                  <a:pt x="18040" y="2023"/>
                </a:lnTo>
                <a:lnTo>
                  <a:pt x="18259" y="2047"/>
                </a:lnTo>
                <a:cubicBezTo>
                  <a:pt x="18338" y="1997"/>
                  <a:pt x="18425" y="1964"/>
                  <a:pt x="18517" y="1948"/>
                </a:cubicBezTo>
                <a:cubicBezTo>
                  <a:pt x="18425" y="1961"/>
                  <a:pt x="18331" y="1956"/>
                  <a:pt x="18240" y="1934"/>
                </a:cubicBezTo>
                <a:close/>
                <a:moveTo>
                  <a:pt x="21761" y="1334"/>
                </a:moveTo>
                <a:cubicBezTo>
                  <a:pt x="21901" y="1310"/>
                  <a:pt x="22068" y="1313"/>
                  <a:pt x="22109" y="1342"/>
                </a:cubicBezTo>
                <a:cubicBezTo>
                  <a:pt x="22149" y="1370"/>
                  <a:pt x="22064" y="1413"/>
                  <a:pt x="21919" y="1438"/>
                </a:cubicBezTo>
                <a:cubicBezTo>
                  <a:pt x="21769" y="1463"/>
                  <a:pt x="21606" y="1458"/>
                  <a:pt x="21570" y="1429"/>
                </a:cubicBezTo>
                <a:cubicBezTo>
                  <a:pt x="21534" y="1399"/>
                  <a:pt x="21621" y="1358"/>
                  <a:pt x="21761" y="1334"/>
                </a:cubicBezTo>
                <a:close/>
                <a:moveTo>
                  <a:pt x="14700" y="2530"/>
                </a:moveTo>
                <a:cubicBezTo>
                  <a:pt x="14868" y="2502"/>
                  <a:pt x="14978" y="2515"/>
                  <a:pt x="14963" y="2558"/>
                </a:cubicBezTo>
                <a:cubicBezTo>
                  <a:pt x="14947" y="2602"/>
                  <a:pt x="14803" y="2659"/>
                  <a:pt x="14635" y="2689"/>
                </a:cubicBezTo>
                <a:cubicBezTo>
                  <a:pt x="14467" y="2718"/>
                  <a:pt x="14339" y="2707"/>
                  <a:pt x="14361" y="2661"/>
                </a:cubicBezTo>
                <a:cubicBezTo>
                  <a:pt x="14383" y="2615"/>
                  <a:pt x="14532" y="2559"/>
                  <a:pt x="14700" y="2530"/>
                </a:cubicBezTo>
                <a:close/>
                <a:moveTo>
                  <a:pt x="17603" y="2032"/>
                </a:moveTo>
                <a:cubicBezTo>
                  <a:pt x="17535" y="2075"/>
                  <a:pt x="17458" y="2105"/>
                  <a:pt x="17379" y="2119"/>
                </a:cubicBezTo>
                <a:lnTo>
                  <a:pt x="17375" y="2120"/>
                </a:lnTo>
                <a:lnTo>
                  <a:pt x="17580" y="2132"/>
                </a:lnTo>
                <a:lnTo>
                  <a:pt x="17780" y="2059"/>
                </a:lnTo>
                <a:cubicBezTo>
                  <a:pt x="17720" y="2064"/>
                  <a:pt x="17659" y="2055"/>
                  <a:pt x="17603" y="2032"/>
                </a:cubicBezTo>
                <a:close/>
                <a:moveTo>
                  <a:pt x="26881" y="443"/>
                </a:moveTo>
                <a:cubicBezTo>
                  <a:pt x="26944" y="432"/>
                  <a:pt x="27009" y="431"/>
                  <a:pt x="27073" y="440"/>
                </a:cubicBezTo>
                <a:cubicBezTo>
                  <a:pt x="27116" y="450"/>
                  <a:pt x="27093" y="465"/>
                  <a:pt x="27018" y="477"/>
                </a:cubicBezTo>
                <a:cubicBezTo>
                  <a:pt x="26955" y="489"/>
                  <a:pt x="26891" y="489"/>
                  <a:pt x="26827" y="479"/>
                </a:cubicBezTo>
                <a:cubicBezTo>
                  <a:pt x="26791" y="469"/>
                  <a:pt x="26812" y="455"/>
                  <a:pt x="26881" y="443"/>
                </a:cubicBezTo>
                <a:close/>
                <a:moveTo>
                  <a:pt x="21109" y="1426"/>
                </a:moveTo>
                <a:cubicBezTo>
                  <a:pt x="21264" y="1400"/>
                  <a:pt x="21411" y="1401"/>
                  <a:pt x="21454" y="1434"/>
                </a:cubicBezTo>
                <a:cubicBezTo>
                  <a:pt x="21497" y="1465"/>
                  <a:pt x="21409" y="1509"/>
                  <a:pt x="21251" y="1536"/>
                </a:cubicBezTo>
                <a:cubicBezTo>
                  <a:pt x="21092" y="1563"/>
                  <a:pt x="20934" y="1559"/>
                  <a:pt x="20897" y="1525"/>
                </a:cubicBezTo>
                <a:cubicBezTo>
                  <a:pt x="20860" y="1492"/>
                  <a:pt x="20955" y="1451"/>
                  <a:pt x="21109" y="1426"/>
                </a:cubicBezTo>
                <a:close/>
                <a:moveTo>
                  <a:pt x="14049" y="2628"/>
                </a:moveTo>
                <a:cubicBezTo>
                  <a:pt x="14205" y="2601"/>
                  <a:pt x="14318" y="2615"/>
                  <a:pt x="14292" y="2657"/>
                </a:cubicBezTo>
                <a:cubicBezTo>
                  <a:pt x="14265" y="2699"/>
                  <a:pt x="14116" y="2757"/>
                  <a:pt x="13959" y="2783"/>
                </a:cubicBezTo>
                <a:cubicBezTo>
                  <a:pt x="13803" y="2809"/>
                  <a:pt x="13687" y="2796"/>
                  <a:pt x="13718" y="2751"/>
                </a:cubicBezTo>
                <a:cubicBezTo>
                  <a:pt x="13750" y="2707"/>
                  <a:pt x="13897" y="2654"/>
                  <a:pt x="14049" y="2628"/>
                </a:cubicBezTo>
                <a:close/>
                <a:moveTo>
                  <a:pt x="16973" y="2126"/>
                </a:moveTo>
                <a:cubicBezTo>
                  <a:pt x="16934" y="2144"/>
                  <a:pt x="16906" y="2160"/>
                  <a:pt x="16868" y="2174"/>
                </a:cubicBezTo>
                <a:cubicBezTo>
                  <a:pt x="16829" y="2189"/>
                  <a:pt x="16785" y="2201"/>
                  <a:pt x="16754" y="2211"/>
                </a:cubicBezTo>
                <a:lnTo>
                  <a:pt x="16937" y="2229"/>
                </a:lnTo>
                <a:cubicBezTo>
                  <a:pt x="17016" y="2191"/>
                  <a:pt x="17100" y="2163"/>
                  <a:pt x="17186" y="2146"/>
                </a:cubicBezTo>
                <a:cubicBezTo>
                  <a:pt x="17115" y="2157"/>
                  <a:pt x="17042" y="2151"/>
                  <a:pt x="16974" y="2129"/>
                </a:cubicBezTo>
                <a:lnTo>
                  <a:pt x="16973" y="2126"/>
                </a:lnTo>
                <a:close/>
                <a:moveTo>
                  <a:pt x="13425" y="2727"/>
                </a:moveTo>
                <a:cubicBezTo>
                  <a:pt x="13572" y="2702"/>
                  <a:pt x="13668" y="2715"/>
                  <a:pt x="13646" y="2754"/>
                </a:cubicBezTo>
                <a:cubicBezTo>
                  <a:pt x="13621" y="2794"/>
                  <a:pt x="13469" y="2852"/>
                  <a:pt x="13317" y="2878"/>
                </a:cubicBezTo>
                <a:cubicBezTo>
                  <a:pt x="13166" y="2904"/>
                  <a:pt x="13071" y="2889"/>
                  <a:pt x="13098" y="2849"/>
                </a:cubicBezTo>
                <a:cubicBezTo>
                  <a:pt x="13125" y="2809"/>
                  <a:pt x="13278" y="2752"/>
                  <a:pt x="13425" y="2727"/>
                </a:cubicBezTo>
                <a:close/>
                <a:moveTo>
                  <a:pt x="26212" y="541"/>
                </a:moveTo>
                <a:cubicBezTo>
                  <a:pt x="26282" y="529"/>
                  <a:pt x="26354" y="528"/>
                  <a:pt x="26425" y="537"/>
                </a:cubicBezTo>
                <a:cubicBezTo>
                  <a:pt x="26477" y="548"/>
                  <a:pt x="26455" y="567"/>
                  <a:pt x="26375" y="581"/>
                </a:cubicBezTo>
                <a:cubicBezTo>
                  <a:pt x="26301" y="595"/>
                  <a:pt x="26225" y="597"/>
                  <a:pt x="26150" y="586"/>
                </a:cubicBezTo>
                <a:cubicBezTo>
                  <a:pt x="26103" y="574"/>
                  <a:pt x="26129" y="556"/>
                  <a:pt x="26212" y="541"/>
                </a:cubicBezTo>
                <a:close/>
                <a:moveTo>
                  <a:pt x="20457" y="1519"/>
                </a:moveTo>
                <a:cubicBezTo>
                  <a:pt x="20610" y="1493"/>
                  <a:pt x="20780" y="1497"/>
                  <a:pt x="20817" y="1528"/>
                </a:cubicBezTo>
                <a:cubicBezTo>
                  <a:pt x="20854" y="1560"/>
                  <a:pt x="20748" y="1612"/>
                  <a:pt x="20587" y="1638"/>
                </a:cubicBezTo>
                <a:cubicBezTo>
                  <a:pt x="20426" y="1665"/>
                  <a:pt x="20259" y="1659"/>
                  <a:pt x="20226" y="1627"/>
                </a:cubicBezTo>
                <a:cubicBezTo>
                  <a:pt x="20194" y="1594"/>
                  <a:pt x="20303" y="1545"/>
                  <a:pt x="20457" y="1519"/>
                </a:cubicBezTo>
                <a:close/>
                <a:moveTo>
                  <a:pt x="12808" y="2820"/>
                </a:moveTo>
                <a:cubicBezTo>
                  <a:pt x="12951" y="2796"/>
                  <a:pt x="13030" y="2808"/>
                  <a:pt x="13002" y="2847"/>
                </a:cubicBezTo>
                <a:cubicBezTo>
                  <a:pt x="12972" y="2888"/>
                  <a:pt x="12836" y="2938"/>
                  <a:pt x="12691" y="2963"/>
                </a:cubicBezTo>
                <a:cubicBezTo>
                  <a:pt x="12545" y="2988"/>
                  <a:pt x="12463" y="2975"/>
                  <a:pt x="12496" y="2935"/>
                </a:cubicBezTo>
                <a:cubicBezTo>
                  <a:pt x="12529" y="2894"/>
                  <a:pt x="12665" y="2845"/>
                  <a:pt x="12808" y="2820"/>
                </a:cubicBezTo>
                <a:close/>
                <a:moveTo>
                  <a:pt x="12189" y="2918"/>
                </a:moveTo>
                <a:cubicBezTo>
                  <a:pt x="12310" y="2897"/>
                  <a:pt x="12394" y="2909"/>
                  <a:pt x="12367" y="2944"/>
                </a:cubicBezTo>
                <a:cubicBezTo>
                  <a:pt x="12273" y="3005"/>
                  <a:pt x="12166" y="3044"/>
                  <a:pt x="12055" y="3057"/>
                </a:cubicBezTo>
                <a:cubicBezTo>
                  <a:pt x="11926" y="3079"/>
                  <a:pt x="11845" y="3066"/>
                  <a:pt x="11877" y="3030"/>
                </a:cubicBezTo>
                <a:cubicBezTo>
                  <a:pt x="11971" y="2970"/>
                  <a:pt x="12078" y="2932"/>
                  <a:pt x="12189" y="2918"/>
                </a:cubicBezTo>
                <a:close/>
                <a:moveTo>
                  <a:pt x="25511" y="640"/>
                </a:moveTo>
                <a:cubicBezTo>
                  <a:pt x="25593" y="625"/>
                  <a:pt x="25677" y="623"/>
                  <a:pt x="25759" y="637"/>
                </a:cubicBezTo>
                <a:cubicBezTo>
                  <a:pt x="25805" y="651"/>
                  <a:pt x="25773" y="672"/>
                  <a:pt x="25684" y="687"/>
                </a:cubicBezTo>
                <a:cubicBezTo>
                  <a:pt x="25603" y="703"/>
                  <a:pt x="25518" y="704"/>
                  <a:pt x="25436" y="689"/>
                </a:cubicBezTo>
                <a:cubicBezTo>
                  <a:pt x="25391" y="681"/>
                  <a:pt x="25423" y="655"/>
                  <a:pt x="25511" y="640"/>
                </a:cubicBezTo>
                <a:close/>
                <a:moveTo>
                  <a:pt x="19798" y="1614"/>
                </a:moveTo>
                <a:cubicBezTo>
                  <a:pt x="19966" y="1585"/>
                  <a:pt x="20117" y="1592"/>
                  <a:pt x="20149" y="1627"/>
                </a:cubicBezTo>
                <a:cubicBezTo>
                  <a:pt x="20182" y="1662"/>
                  <a:pt x="20071" y="1713"/>
                  <a:pt x="19894" y="1741"/>
                </a:cubicBezTo>
                <a:cubicBezTo>
                  <a:pt x="19716" y="1770"/>
                  <a:pt x="19576" y="1762"/>
                  <a:pt x="19548" y="1726"/>
                </a:cubicBezTo>
                <a:cubicBezTo>
                  <a:pt x="19519" y="1690"/>
                  <a:pt x="19629" y="1642"/>
                  <a:pt x="19798" y="1614"/>
                </a:cubicBezTo>
                <a:close/>
                <a:moveTo>
                  <a:pt x="11581" y="3008"/>
                </a:moveTo>
                <a:cubicBezTo>
                  <a:pt x="11699" y="2988"/>
                  <a:pt x="11768" y="3002"/>
                  <a:pt x="11730" y="3037"/>
                </a:cubicBezTo>
                <a:cubicBezTo>
                  <a:pt x="11641" y="3092"/>
                  <a:pt x="11541" y="3127"/>
                  <a:pt x="11437" y="3141"/>
                </a:cubicBezTo>
                <a:cubicBezTo>
                  <a:pt x="11314" y="3162"/>
                  <a:pt x="11243" y="3149"/>
                  <a:pt x="11281" y="3113"/>
                </a:cubicBezTo>
                <a:cubicBezTo>
                  <a:pt x="11373" y="3057"/>
                  <a:pt x="11475" y="3022"/>
                  <a:pt x="11581" y="3008"/>
                </a:cubicBezTo>
                <a:close/>
                <a:moveTo>
                  <a:pt x="10930" y="3114"/>
                </a:moveTo>
                <a:cubicBezTo>
                  <a:pt x="11045" y="3094"/>
                  <a:pt x="11108" y="3104"/>
                  <a:pt x="11072" y="3138"/>
                </a:cubicBezTo>
                <a:cubicBezTo>
                  <a:pt x="10988" y="3190"/>
                  <a:pt x="10894" y="3223"/>
                  <a:pt x="10796" y="3235"/>
                </a:cubicBezTo>
                <a:cubicBezTo>
                  <a:pt x="10679" y="3255"/>
                  <a:pt x="10620" y="3243"/>
                  <a:pt x="10663" y="3207"/>
                </a:cubicBezTo>
                <a:cubicBezTo>
                  <a:pt x="10745" y="3159"/>
                  <a:pt x="10836" y="3127"/>
                  <a:pt x="10930" y="3114"/>
                </a:cubicBezTo>
                <a:close/>
                <a:moveTo>
                  <a:pt x="24853" y="737"/>
                </a:moveTo>
                <a:cubicBezTo>
                  <a:pt x="24941" y="721"/>
                  <a:pt x="25031" y="719"/>
                  <a:pt x="25119" y="734"/>
                </a:cubicBezTo>
                <a:cubicBezTo>
                  <a:pt x="25170" y="748"/>
                  <a:pt x="25132" y="774"/>
                  <a:pt x="25035" y="792"/>
                </a:cubicBezTo>
                <a:cubicBezTo>
                  <a:pt x="24947" y="808"/>
                  <a:pt x="24856" y="809"/>
                  <a:pt x="24767" y="795"/>
                </a:cubicBezTo>
                <a:cubicBezTo>
                  <a:pt x="24718" y="780"/>
                  <a:pt x="24760" y="753"/>
                  <a:pt x="24853" y="737"/>
                </a:cubicBezTo>
                <a:close/>
                <a:moveTo>
                  <a:pt x="10337" y="3203"/>
                </a:moveTo>
                <a:cubicBezTo>
                  <a:pt x="10440" y="3186"/>
                  <a:pt x="10485" y="3198"/>
                  <a:pt x="10444" y="3230"/>
                </a:cubicBezTo>
                <a:cubicBezTo>
                  <a:pt x="10365" y="3276"/>
                  <a:pt x="10278" y="3306"/>
                  <a:pt x="10188" y="3317"/>
                </a:cubicBezTo>
                <a:cubicBezTo>
                  <a:pt x="10081" y="3336"/>
                  <a:pt x="10034" y="3326"/>
                  <a:pt x="10074" y="3293"/>
                </a:cubicBezTo>
                <a:cubicBezTo>
                  <a:pt x="10155" y="3246"/>
                  <a:pt x="10244" y="3215"/>
                  <a:pt x="10337" y="3203"/>
                </a:cubicBezTo>
                <a:close/>
                <a:moveTo>
                  <a:pt x="9732" y="3299"/>
                </a:moveTo>
                <a:cubicBezTo>
                  <a:pt x="9818" y="3286"/>
                  <a:pt x="9864" y="3299"/>
                  <a:pt x="9820" y="3327"/>
                </a:cubicBezTo>
                <a:cubicBezTo>
                  <a:pt x="9742" y="3368"/>
                  <a:pt x="9658" y="3395"/>
                  <a:pt x="9571" y="3409"/>
                </a:cubicBezTo>
                <a:cubicBezTo>
                  <a:pt x="9479" y="3425"/>
                  <a:pt x="9435" y="3408"/>
                  <a:pt x="9483" y="3379"/>
                </a:cubicBezTo>
                <a:cubicBezTo>
                  <a:pt x="9562" y="3340"/>
                  <a:pt x="9646" y="3313"/>
                  <a:pt x="9732" y="3299"/>
                </a:cubicBezTo>
                <a:close/>
                <a:moveTo>
                  <a:pt x="24192" y="830"/>
                </a:moveTo>
                <a:cubicBezTo>
                  <a:pt x="24286" y="813"/>
                  <a:pt x="24382" y="812"/>
                  <a:pt x="24475" y="827"/>
                </a:cubicBezTo>
                <a:cubicBezTo>
                  <a:pt x="24524" y="843"/>
                  <a:pt x="24477" y="873"/>
                  <a:pt x="24377" y="891"/>
                </a:cubicBezTo>
                <a:cubicBezTo>
                  <a:pt x="24280" y="910"/>
                  <a:pt x="24181" y="911"/>
                  <a:pt x="24084" y="893"/>
                </a:cubicBezTo>
                <a:cubicBezTo>
                  <a:pt x="24041" y="877"/>
                  <a:pt x="24093" y="847"/>
                  <a:pt x="24192" y="830"/>
                </a:cubicBezTo>
                <a:close/>
                <a:moveTo>
                  <a:pt x="9119" y="3398"/>
                </a:moveTo>
                <a:cubicBezTo>
                  <a:pt x="9198" y="3386"/>
                  <a:pt x="9232" y="3397"/>
                  <a:pt x="9194" y="3422"/>
                </a:cubicBezTo>
                <a:cubicBezTo>
                  <a:pt x="9120" y="3460"/>
                  <a:pt x="9041" y="3486"/>
                  <a:pt x="8958" y="3498"/>
                </a:cubicBezTo>
                <a:cubicBezTo>
                  <a:pt x="8883" y="3511"/>
                  <a:pt x="8849" y="3497"/>
                  <a:pt x="8888" y="3472"/>
                </a:cubicBezTo>
                <a:cubicBezTo>
                  <a:pt x="8961" y="3435"/>
                  <a:pt x="9039" y="3410"/>
                  <a:pt x="9119" y="3398"/>
                </a:cubicBezTo>
                <a:close/>
                <a:moveTo>
                  <a:pt x="8516" y="3493"/>
                </a:moveTo>
                <a:cubicBezTo>
                  <a:pt x="8584" y="3481"/>
                  <a:pt x="8616" y="3489"/>
                  <a:pt x="8587" y="3510"/>
                </a:cubicBezTo>
                <a:cubicBezTo>
                  <a:pt x="8525" y="3543"/>
                  <a:pt x="8458" y="3566"/>
                  <a:pt x="8389" y="3577"/>
                </a:cubicBezTo>
                <a:cubicBezTo>
                  <a:pt x="8315" y="3590"/>
                  <a:pt x="8281" y="3582"/>
                  <a:pt x="8317" y="3558"/>
                </a:cubicBezTo>
                <a:cubicBezTo>
                  <a:pt x="8380" y="3526"/>
                  <a:pt x="8447" y="3504"/>
                  <a:pt x="8516" y="3493"/>
                </a:cubicBezTo>
                <a:close/>
                <a:moveTo>
                  <a:pt x="23547" y="928"/>
                </a:moveTo>
                <a:cubicBezTo>
                  <a:pt x="23642" y="907"/>
                  <a:pt x="23741" y="906"/>
                  <a:pt x="23837" y="925"/>
                </a:cubicBezTo>
                <a:cubicBezTo>
                  <a:pt x="23893" y="945"/>
                  <a:pt x="23846" y="975"/>
                  <a:pt x="23717" y="996"/>
                </a:cubicBezTo>
                <a:cubicBezTo>
                  <a:pt x="23621" y="1016"/>
                  <a:pt x="23523" y="1016"/>
                  <a:pt x="23428" y="995"/>
                </a:cubicBezTo>
                <a:cubicBezTo>
                  <a:pt x="23381" y="975"/>
                  <a:pt x="23431" y="947"/>
                  <a:pt x="23547" y="928"/>
                </a:cubicBezTo>
                <a:close/>
                <a:moveTo>
                  <a:pt x="7908" y="3587"/>
                </a:moveTo>
                <a:cubicBezTo>
                  <a:pt x="7969" y="3577"/>
                  <a:pt x="7990" y="3585"/>
                  <a:pt x="7961" y="3605"/>
                </a:cubicBezTo>
                <a:cubicBezTo>
                  <a:pt x="7908" y="3632"/>
                  <a:pt x="7850" y="3651"/>
                  <a:pt x="7791" y="3660"/>
                </a:cubicBezTo>
                <a:cubicBezTo>
                  <a:pt x="7729" y="3671"/>
                  <a:pt x="7709" y="3662"/>
                  <a:pt x="7739" y="3643"/>
                </a:cubicBezTo>
                <a:cubicBezTo>
                  <a:pt x="7792" y="3615"/>
                  <a:pt x="7849" y="3597"/>
                  <a:pt x="7908" y="3587"/>
                </a:cubicBezTo>
                <a:close/>
                <a:moveTo>
                  <a:pt x="22902" y="1023"/>
                </a:moveTo>
                <a:cubicBezTo>
                  <a:pt x="23005" y="1001"/>
                  <a:pt x="23111" y="1000"/>
                  <a:pt x="23214" y="1021"/>
                </a:cubicBezTo>
                <a:cubicBezTo>
                  <a:pt x="23265" y="1042"/>
                  <a:pt x="23204" y="1076"/>
                  <a:pt x="23078" y="1098"/>
                </a:cubicBezTo>
                <a:cubicBezTo>
                  <a:pt x="22976" y="1120"/>
                  <a:pt x="22870" y="1120"/>
                  <a:pt x="22768" y="1097"/>
                </a:cubicBezTo>
                <a:cubicBezTo>
                  <a:pt x="22725" y="1076"/>
                  <a:pt x="22784" y="1044"/>
                  <a:pt x="22902" y="1023"/>
                </a:cubicBezTo>
                <a:close/>
                <a:moveTo>
                  <a:pt x="7297" y="3682"/>
                </a:moveTo>
                <a:cubicBezTo>
                  <a:pt x="7339" y="3673"/>
                  <a:pt x="7355" y="3682"/>
                  <a:pt x="7331" y="3697"/>
                </a:cubicBezTo>
                <a:cubicBezTo>
                  <a:pt x="7286" y="3719"/>
                  <a:pt x="7238" y="3734"/>
                  <a:pt x="7189" y="3741"/>
                </a:cubicBezTo>
                <a:cubicBezTo>
                  <a:pt x="7147" y="3749"/>
                  <a:pt x="7131" y="3741"/>
                  <a:pt x="7156" y="3726"/>
                </a:cubicBezTo>
                <a:cubicBezTo>
                  <a:pt x="7200" y="3704"/>
                  <a:pt x="7248" y="3689"/>
                  <a:pt x="7297" y="3682"/>
                </a:cubicBezTo>
                <a:close/>
                <a:moveTo>
                  <a:pt x="6685" y="3781"/>
                </a:moveTo>
                <a:cubicBezTo>
                  <a:pt x="6722" y="3779"/>
                  <a:pt x="6735" y="3776"/>
                  <a:pt x="6716" y="3790"/>
                </a:cubicBezTo>
                <a:cubicBezTo>
                  <a:pt x="6685" y="3806"/>
                  <a:pt x="6652" y="3817"/>
                  <a:pt x="6617" y="3823"/>
                </a:cubicBezTo>
                <a:cubicBezTo>
                  <a:pt x="6577" y="3830"/>
                  <a:pt x="6561" y="3826"/>
                  <a:pt x="6586" y="3813"/>
                </a:cubicBezTo>
                <a:cubicBezTo>
                  <a:pt x="6617" y="3798"/>
                  <a:pt x="6651" y="3787"/>
                  <a:pt x="6685" y="3781"/>
                </a:cubicBezTo>
                <a:close/>
                <a:moveTo>
                  <a:pt x="27890" y="163"/>
                </a:moveTo>
                <a:cubicBezTo>
                  <a:pt x="27927" y="156"/>
                  <a:pt x="27965" y="154"/>
                  <a:pt x="28003" y="158"/>
                </a:cubicBezTo>
                <a:cubicBezTo>
                  <a:pt x="28031" y="164"/>
                  <a:pt x="28020" y="172"/>
                  <a:pt x="27978" y="178"/>
                </a:cubicBezTo>
                <a:cubicBezTo>
                  <a:pt x="27944" y="184"/>
                  <a:pt x="27908" y="185"/>
                  <a:pt x="27873" y="182"/>
                </a:cubicBezTo>
                <a:cubicBezTo>
                  <a:pt x="27843" y="177"/>
                  <a:pt x="27850" y="169"/>
                  <a:pt x="27890" y="163"/>
                </a:cubicBezTo>
                <a:close/>
                <a:moveTo>
                  <a:pt x="22261" y="1113"/>
                </a:moveTo>
                <a:cubicBezTo>
                  <a:pt x="22368" y="1090"/>
                  <a:pt x="22478" y="1091"/>
                  <a:pt x="22584" y="1113"/>
                </a:cubicBezTo>
                <a:cubicBezTo>
                  <a:pt x="22628" y="1136"/>
                  <a:pt x="22552" y="1177"/>
                  <a:pt x="22423" y="1198"/>
                </a:cubicBezTo>
                <a:cubicBezTo>
                  <a:pt x="22317" y="1221"/>
                  <a:pt x="22206" y="1219"/>
                  <a:pt x="22101" y="1194"/>
                </a:cubicBezTo>
                <a:cubicBezTo>
                  <a:pt x="22066" y="1171"/>
                  <a:pt x="22140" y="1133"/>
                  <a:pt x="22261" y="1113"/>
                </a:cubicBezTo>
                <a:close/>
                <a:moveTo>
                  <a:pt x="27215" y="262"/>
                </a:moveTo>
                <a:cubicBezTo>
                  <a:pt x="27263" y="255"/>
                  <a:pt x="27313" y="255"/>
                  <a:pt x="27361" y="262"/>
                </a:cubicBezTo>
                <a:cubicBezTo>
                  <a:pt x="27394" y="269"/>
                  <a:pt x="27378" y="280"/>
                  <a:pt x="27326" y="289"/>
                </a:cubicBezTo>
                <a:cubicBezTo>
                  <a:pt x="27278" y="298"/>
                  <a:pt x="27228" y="299"/>
                  <a:pt x="27179" y="292"/>
                </a:cubicBezTo>
                <a:cubicBezTo>
                  <a:pt x="27147" y="282"/>
                  <a:pt x="27164" y="270"/>
                  <a:pt x="27215" y="262"/>
                </a:cubicBezTo>
                <a:close/>
                <a:moveTo>
                  <a:pt x="15421" y="2271"/>
                </a:moveTo>
                <a:cubicBezTo>
                  <a:pt x="15590" y="2243"/>
                  <a:pt x="15700" y="2253"/>
                  <a:pt x="15689" y="2294"/>
                </a:cubicBezTo>
                <a:cubicBezTo>
                  <a:pt x="15678" y="2335"/>
                  <a:pt x="15541" y="2390"/>
                  <a:pt x="15369" y="2418"/>
                </a:cubicBezTo>
                <a:cubicBezTo>
                  <a:pt x="15199" y="2447"/>
                  <a:pt x="15085" y="2435"/>
                  <a:pt x="15102" y="2392"/>
                </a:cubicBezTo>
                <a:cubicBezTo>
                  <a:pt x="15118" y="2350"/>
                  <a:pt x="15251" y="2299"/>
                  <a:pt x="15421" y="2271"/>
                </a:cubicBezTo>
                <a:close/>
                <a:moveTo>
                  <a:pt x="21604" y="1210"/>
                </a:moveTo>
                <a:cubicBezTo>
                  <a:pt x="21711" y="1184"/>
                  <a:pt x="21823" y="1185"/>
                  <a:pt x="21931" y="1211"/>
                </a:cubicBezTo>
                <a:cubicBezTo>
                  <a:pt x="21978" y="1239"/>
                  <a:pt x="21908" y="1274"/>
                  <a:pt x="21769" y="1298"/>
                </a:cubicBezTo>
                <a:cubicBezTo>
                  <a:pt x="21624" y="1322"/>
                  <a:pt x="21482" y="1322"/>
                  <a:pt x="21437" y="1295"/>
                </a:cubicBezTo>
                <a:cubicBezTo>
                  <a:pt x="21392" y="1269"/>
                  <a:pt x="21469" y="1234"/>
                  <a:pt x="21604" y="1210"/>
                </a:cubicBezTo>
                <a:close/>
                <a:moveTo>
                  <a:pt x="14820" y="2365"/>
                </a:moveTo>
                <a:cubicBezTo>
                  <a:pt x="14972" y="2341"/>
                  <a:pt x="15080" y="2354"/>
                  <a:pt x="15064" y="2390"/>
                </a:cubicBezTo>
                <a:cubicBezTo>
                  <a:pt x="15047" y="2429"/>
                  <a:pt x="14904" y="2485"/>
                  <a:pt x="14748" y="2511"/>
                </a:cubicBezTo>
                <a:cubicBezTo>
                  <a:pt x="14593" y="2538"/>
                  <a:pt x="14470" y="2526"/>
                  <a:pt x="14495" y="2485"/>
                </a:cubicBezTo>
                <a:cubicBezTo>
                  <a:pt x="14520" y="2443"/>
                  <a:pt x="14668" y="2389"/>
                  <a:pt x="14820" y="2365"/>
                </a:cubicBezTo>
                <a:close/>
                <a:moveTo>
                  <a:pt x="26552" y="354"/>
                </a:moveTo>
                <a:cubicBezTo>
                  <a:pt x="26609" y="344"/>
                  <a:pt x="26668" y="343"/>
                  <a:pt x="26726" y="350"/>
                </a:cubicBezTo>
                <a:cubicBezTo>
                  <a:pt x="26765" y="359"/>
                  <a:pt x="26748" y="372"/>
                  <a:pt x="26684" y="384"/>
                </a:cubicBezTo>
                <a:cubicBezTo>
                  <a:pt x="26624" y="395"/>
                  <a:pt x="26562" y="397"/>
                  <a:pt x="26501" y="388"/>
                </a:cubicBezTo>
                <a:cubicBezTo>
                  <a:pt x="26466" y="379"/>
                  <a:pt x="26487" y="365"/>
                  <a:pt x="26552" y="354"/>
                </a:cubicBezTo>
                <a:close/>
                <a:moveTo>
                  <a:pt x="14200" y="2459"/>
                </a:moveTo>
                <a:cubicBezTo>
                  <a:pt x="14354" y="2433"/>
                  <a:pt x="14454" y="2441"/>
                  <a:pt x="14436" y="2480"/>
                </a:cubicBezTo>
                <a:cubicBezTo>
                  <a:pt x="14418" y="2519"/>
                  <a:pt x="14286" y="2570"/>
                  <a:pt x="14125" y="2598"/>
                </a:cubicBezTo>
                <a:cubicBezTo>
                  <a:pt x="13964" y="2625"/>
                  <a:pt x="13874" y="2614"/>
                  <a:pt x="13895" y="2575"/>
                </a:cubicBezTo>
                <a:cubicBezTo>
                  <a:pt x="13915" y="2536"/>
                  <a:pt x="14048" y="2485"/>
                  <a:pt x="14200" y="2459"/>
                </a:cubicBezTo>
                <a:close/>
                <a:moveTo>
                  <a:pt x="20989" y="1299"/>
                </a:moveTo>
                <a:cubicBezTo>
                  <a:pt x="21126" y="1277"/>
                  <a:pt x="21277" y="1279"/>
                  <a:pt x="21313" y="1305"/>
                </a:cubicBezTo>
                <a:cubicBezTo>
                  <a:pt x="21350" y="1331"/>
                  <a:pt x="21261" y="1375"/>
                  <a:pt x="21120" y="1399"/>
                </a:cubicBezTo>
                <a:cubicBezTo>
                  <a:pt x="20979" y="1423"/>
                  <a:pt x="20815" y="1420"/>
                  <a:pt x="20787" y="1391"/>
                </a:cubicBezTo>
                <a:cubicBezTo>
                  <a:pt x="20759" y="1363"/>
                  <a:pt x="20852" y="1320"/>
                  <a:pt x="20989" y="1299"/>
                </a:cubicBezTo>
                <a:close/>
                <a:moveTo>
                  <a:pt x="17612" y="1872"/>
                </a:moveTo>
                <a:cubicBezTo>
                  <a:pt x="17555" y="1916"/>
                  <a:pt x="17530" y="1926"/>
                  <a:pt x="17369" y="1971"/>
                </a:cubicBezTo>
                <a:cubicBezTo>
                  <a:pt x="17450" y="1956"/>
                  <a:pt x="17534" y="1963"/>
                  <a:pt x="17612" y="1991"/>
                </a:cubicBezTo>
                <a:cubicBezTo>
                  <a:pt x="17690" y="1944"/>
                  <a:pt x="17776" y="1913"/>
                  <a:pt x="17866" y="1899"/>
                </a:cubicBezTo>
                <a:cubicBezTo>
                  <a:pt x="17718" y="1911"/>
                  <a:pt x="17644" y="1900"/>
                  <a:pt x="17612" y="1872"/>
                </a:cubicBezTo>
                <a:close/>
                <a:moveTo>
                  <a:pt x="13607" y="2552"/>
                </a:moveTo>
                <a:cubicBezTo>
                  <a:pt x="13743" y="2529"/>
                  <a:pt x="13842" y="2541"/>
                  <a:pt x="13815" y="2577"/>
                </a:cubicBezTo>
                <a:cubicBezTo>
                  <a:pt x="13789" y="2613"/>
                  <a:pt x="13642" y="2668"/>
                  <a:pt x="13503" y="2691"/>
                </a:cubicBezTo>
                <a:cubicBezTo>
                  <a:pt x="13365" y="2714"/>
                  <a:pt x="13267" y="2701"/>
                  <a:pt x="13297" y="2663"/>
                </a:cubicBezTo>
                <a:cubicBezTo>
                  <a:pt x="13390" y="2602"/>
                  <a:pt x="13496" y="2564"/>
                  <a:pt x="13607" y="2552"/>
                </a:cubicBezTo>
                <a:close/>
                <a:moveTo>
                  <a:pt x="25902" y="450"/>
                </a:moveTo>
                <a:cubicBezTo>
                  <a:pt x="25971" y="436"/>
                  <a:pt x="26042" y="435"/>
                  <a:pt x="26112" y="446"/>
                </a:cubicBezTo>
                <a:cubicBezTo>
                  <a:pt x="26151" y="457"/>
                  <a:pt x="26121" y="473"/>
                  <a:pt x="26049" y="486"/>
                </a:cubicBezTo>
                <a:cubicBezTo>
                  <a:pt x="25982" y="498"/>
                  <a:pt x="25913" y="499"/>
                  <a:pt x="25846" y="489"/>
                </a:cubicBezTo>
                <a:cubicBezTo>
                  <a:pt x="25807" y="480"/>
                  <a:pt x="25831" y="462"/>
                  <a:pt x="25902" y="450"/>
                </a:cubicBezTo>
                <a:close/>
                <a:moveTo>
                  <a:pt x="20360" y="1394"/>
                </a:moveTo>
                <a:cubicBezTo>
                  <a:pt x="20513" y="1367"/>
                  <a:pt x="20652" y="1369"/>
                  <a:pt x="20692" y="1398"/>
                </a:cubicBezTo>
                <a:cubicBezTo>
                  <a:pt x="20732" y="1427"/>
                  <a:pt x="20646" y="1470"/>
                  <a:pt x="20489" y="1497"/>
                </a:cubicBezTo>
                <a:cubicBezTo>
                  <a:pt x="20328" y="1525"/>
                  <a:pt x="20189" y="1522"/>
                  <a:pt x="20157" y="1491"/>
                </a:cubicBezTo>
                <a:cubicBezTo>
                  <a:pt x="20124" y="1460"/>
                  <a:pt x="20207" y="1420"/>
                  <a:pt x="20360" y="1394"/>
                </a:cubicBezTo>
                <a:close/>
                <a:moveTo>
                  <a:pt x="16998" y="1963"/>
                </a:moveTo>
                <a:cubicBezTo>
                  <a:pt x="16922" y="2018"/>
                  <a:pt x="16834" y="2054"/>
                  <a:pt x="16741" y="2066"/>
                </a:cubicBezTo>
                <a:cubicBezTo>
                  <a:pt x="16822" y="2056"/>
                  <a:pt x="16905" y="2061"/>
                  <a:pt x="16984" y="2081"/>
                </a:cubicBezTo>
                <a:cubicBezTo>
                  <a:pt x="17063" y="2035"/>
                  <a:pt x="17149" y="2003"/>
                  <a:pt x="17239" y="1987"/>
                </a:cubicBezTo>
                <a:cubicBezTo>
                  <a:pt x="17097" y="2000"/>
                  <a:pt x="17030" y="1987"/>
                  <a:pt x="16998" y="1963"/>
                </a:cubicBezTo>
                <a:close/>
                <a:moveTo>
                  <a:pt x="12980" y="2648"/>
                </a:moveTo>
                <a:cubicBezTo>
                  <a:pt x="13114" y="2624"/>
                  <a:pt x="13200" y="2633"/>
                  <a:pt x="13175" y="2668"/>
                </a:cubicBezTo>
                <a:cubicBezTo>
                  <a:pt x="13149" y="2705"/>
                  <a:pt x="13023" y="2752"/>
                  <a:pt x="12882" y="2777"/>
                </a:cubicBezTo>
                <a:cubicBezTo>
                  <a:pt x="12742" y="2802"/>
                  <a:pt x="12659" y="2790"/>
                  <a:pt x="12690" y="2754"/>
                </a:cubicBezTo>
                <a:cubicBezTo>
                  <a:pt x="12776" y="2695"/>
                  <a:pt x="12876" y="2659"/>
                  <a:pt x="12980" y="2648"/>
                </a:cubicBezTo>
                <a:close/>
                <a:moveTo>
                  <a:pt x="12395" y="2741"/>
                </a:moveTo>
                <a:cubicBezTo>
                  <a:pt x="12517" y="2720"/>
                  <a:pt x="12585" y="2731"/>
                  <a:pt x="12553" y="2766"/>
                </a:cubicBezTo>
                <a:cubicBezTo>
                  <a:pt x="12468" y="2822"/>
                  <a:pt x="12369" y="2857"/>
                  <a:pt x="12267" y="2867"/>
                </a:cubicBezTo>
                <a:cubicBezTo>
                  <a:pt x="12135" y="2890"/>
                  <a:pt x="12068" y="2877"/>
                  <a:pt x="12106" y="2840"/>
                </a:cubicBezTo>
                <a:cubicBezTo>
                  <a:pt x="12194" y="2786"/>
                  <a:pt x="12292" y="2752"/>
                  <a:pt x="12395" y="2741"/>
                </a:cubicBezTo>
                <a:close/>
                <a:moveTo>
                  <a:pt x="25259" y="541"/>
                </a:moveTo>
                <a:cubicBezTo>
                  <a:pt x="25333" y="528"/>
                  <a:pt x="25408" y="527"/>
                  <a:pt x="25482" y="537"/>
                </a:cubicBezTo>
                <a:cubicBezTo>
                  <a:pt x="25525" y="549"/>
                  <a:pt x="25488" y="572"/>
                  <a:pt x="25408" y="585"/>
                </a:cubicBezTo>
                <a:cubicBezTo>
                  <a:pt x="25334" y="598"/>
                  <a:pt x="25259" y="599"/>
                  <a:pt x="25184" y="588"/>
                </a:cubicBezTo>
                <a:cubicBezTo>
                  <a:pt x="25144" y="576"/>
                  <a:pt x="25179" y="554"/>
                  <a:pt x="25259" y="541"/>
                </a:cubicBezTo>
                <a:close/>
                <a:moveTo>
                  <a:pt x="19747" y="1481"/>
                </a:moveTo>
                <a:cubicBezTo>
                  <a:pt x="19899" y="1456"/>
                  <a:pt x="20047" y="1459"/>
                  <a:pt x="20079" y="1487"/>
                </a:cubicBezTo>
                <a:cubicBezTo>
                  <a:pt x="20111" y="1516"/>
                  <a:pt x="20010" y="1567"/>
                  <a:pt x="19849" y="1594"/>
                </a:cubicBezTo>
                <a:cubicBezTo>
                  <a:pt x="19688" y="1622"/>
                  <a:pt x="19541" y="1616"/>
                  <a:pt x="19516" y="1585"/>
                </a:cubicBezTo>
                <a:cubicBezTo>
                  <a:pt x="19487" y="1555"/>
                  <a:pt x="19594" y="1506"/>
                  <a:pt x="19747" y="1481"/>
                </a:cubicBezTo>
                <a:close/>
                <a:moveTo>
                  <a:pt x="11790" y="2832"/>
                </a:moveTo>
                <a:cubicBezTo>
                  <a:pt x="11903" y="2813"/>
                  <a:pt x="11979" y="2821"/>
                  <a:pt x="11951" y="2852"/>
                </a:cubicBezTo>
                <a:cubicBezTo>
                  <a:pt x="11867" y="2904"/>
                  <a:pt x="11772" y="2937"/>
                  <a:pt x="11674" y="2950"/>
                </a:cubicBezTo>
                <a:cubicBezTo>
                  <a:pt x="11559" y="2969"/>
                  <a:pt x="11487" y="2959"/>
                  <a:pt x="11523" y="2926"/>
                </a:cubicBezTo>
                <a:cubicBezTo>
                  <a:pt x="11605" y="2877"/>
                  <a:pt x="11695" y="2845"/>
                  <a:pt x="11790" y="2832"/>
                </a:cubicBezTo>
                <a:close/>
                <a:moveTo>
                  <a:pt x="11212" y="2924"/>
                </a:moveTo>
                <a:cubicBezTo>
                  <a:pt x="11314" y="2908"/>
                  <a:pt x="11369" y="2919"/>
                  <a:pt x="11334" y="2949"/>
                </a:cubicBezTo>
                <a:cubicBezTo>
                  <a:pt x="11255" y="2995"/>
                  <a:pt x="11168" y="3025"/>
                  <a:pt x="11077" y="3037"/>
                </a:cubicBezTo>
                <a:cubicBezTo>
                  <a:pt x="10966" y="3056"/>
                  <a:pt x="10906" y="3046"/>
                  <a:pt x="10945" y="3013"/>
                </a:cubicBezTo>
                <a:cubicBezTo>
                  <a:pt x="11027" y="2967"/>
                  <a:pt x="11118" y="2937"/>
                  <a:pt x="11212" y="2924"/>
                </a:cubicBezTo>
                <a:close/>
                <a:moveTo>
                  <a:pt x="19134" y="1573"/>
                </a:moveTo>
                <a:cubicBezTo>
                  <a:pt x="19292" y="1547"/>
                  <a:pt x="19436" y="1551"/>
                  <a:pt x="19462" y="1585"/>
                </a:cubicBezTo>
                <a:cubicBezTo>
                  <a:pt x="19487" y="1619"/>
                  <a:pt x="19377" y="1666"/>
                  <a:pt x="19208" y="1694"/>
                </a:cubicBezTo>
                <a:cubicBezTo>
                  <a:pt x="19039" y="1722"/>
                  <a:pt x="18902" y="1714"/>
                  <a:pt x="18885" y="1679"/>
                </a:cubicBezTo>
                <a:cubicBezTo>
                  <a:pt x="18867" y="1644"/>
                  <a:pt x="18976" y="1600"/>
                  <a:pt x="19134" y="1573"/>
                </a:cubicBezTo>
                <a:close/>
                <a:moveTo>
                  <a:pt x="24623" y="636"/>
                </a:moveTo>
                <a:cubicBezTo>
                  <a:pt x="24704" y="621"/>
                  <a:pt x="24788" y="619"/>
                  <a:pt x="24871" y="632"/>
                </a:cubicBezTo>
                <a:cubicBezTo>
                  <a:pt x="24912" y="645"/>
                  <a:pt x="24870" y="671"/>
                  <a:pt x="24781" y="685"/>
                </a:cubicBezTo>
                <a:cubicBezTo>
                  <a:pt x="24699" y="701"/>
                  <a:pt x="24615" y="702"/>
                  <a:pt x="24533" y="688"/>
                </a:cubicBezTo>
                <a:cubicBezTo>
                  <a:pt x="24493" y="675"/>
                  <a:pt x="24536" y="651"/>
                  <a:pt x="24623" y="636"/>
                </a:cubicBezTo>
                <a:close/>
                <a:moveTo>
                  <a:pt x="10621" y="3014"/>
                </a:moveTo>
                <a:cubicBezTo>
                  <a:pt x="10724" y="2997"/>
                  <a:pt x="10767" y="3007"/>
                  <a:pt x="10731" y="3037"/>
                </a:cubicBezTo>
                <a:cubicBezTo>
                  <a:pt x="10656" y="3080"/>
                  <a:pt x="10574" y="3107"/>
                  <a:pt x="10489" y="3118"/>
                </a:cubicBezTo>
                <a:cubicBezTo>
                  <a:pt x="10386" y="3135"/>
                  <a:pt x="10340" y="3126"/>
                  <a:pt x="10380" y="3095"/>
                </a:cubicBezTo>
                <a:cubicBezTo>
                  <a:pt x="10454" y="3053"/>
                  <a:pt x="10536" y="3025"/>
                  <a:pt x="10621" y="3014"/>
                </a:cubicBezTo>
                <a:close/>
                <a:moveTo>
                  <a:pt x="10029" y="3108"/>
                </a:moveTo>
                <a:cubicBezTo>
                  <a:pt x="10118" y="3093"/>
                  <a:pt x="10162" y="3104"/>
                  <a:pt x="10127" y="3130"/>
                </a:cubicBezTo>
                <a:cubicBezTo>
                  <a:pt x="10054" y="3169"/>
                  <a:pt x="9974" y="3195"/>
                  <a:pt x="9891" y="3206"/>
                </a:cubicBezTo>
                <a:cubicBezTo>
                  <a:pt x="9804" y="3221"/>
                  <a:pt x="9763" y="3208"/>
                  <a:pt x="9804" y="3181"/>
                </a:cubicBezTo>
                <a:cubicBezTo>
                  <a:pt x="9875" y="3145"/>
                  <a:pt x="9951" y="3121"/>
                  <a:pt x="10029" y="3108"/>
                </a:cubicBezTo>
                <a:close/>
                <a:moveTo>
                  <a:pt x="23997" y="725"/>
                </a:moveTo>
                <a:cubicBezTo>
                  <a:pt x="24079" y="709"/>
                  <a:pt x="24164" y="709"/>
                  <a:pt x="24246" y="725"/>
                </a:cubicBezTo>
                <a:cubicBezTo>
                  <a:pt x="24291" y="741"/>
                  <a:pt x="24242" y="766"/>
                  <a:pt x="24130" y="784"/>
                </a:cubicBezTo>
                <a:cubicBezTo>
                  <a:pt x="24048" y="801"/>
                  <a:pt x="23963" y="800"/>
                  <a:pt x="23881" y="782"/>
                </a:cubicBezTo>
                <a:cubicBezTo>
                  <a:pt x="23846" y="766"/>
                  <a:pt x="23894" y="742"/>
                  <a:pt x="23997" y="725"/>
                </a:cubicBezTo>
                <a:close/>
                <a:moveTo>
                  <a:pt x="9433" y="3199"/>
                </a:moveTo>
                <a:cubicBezTo>
                  <a:pt x="9506" y="3187"/>
                  <a:pt x="9544" y="3197"/>
                  <a:pt x="9512" y="3219"/>
                </a:cubicBezTo>
                <a:cubicBezTo>
                  <a:pt x="9443" y="3254"/>
                  <a:pt x="9370" y="3278"/>
                  <a:pt x="9294" y="3289"/>
                </a:cubicBezTo>
                <a:cubicBezTo>
                  <a:pt x="9221" y="3301"/>
                  <a:pt x="9187" y="3289"/>
                  <a:pt x="9224" y="3266"/>
                </a:cubicBezTo>
                <a:cubicBezTo>
                  <a:pt x="9290" y="3233"/>
                  <a:pt x="9360" y="3211"/>
                  <a:pt x="9433" y="3199"/>
                </a:cubicBezTo>
                <a:close/>
                <a:moveTo>
                  <a:pt x="8848" y="3294"/>
                </a:moveTo>
                <a:cubicBezTo>
                  <a:pt x="8914" y="3282"/>
                  <a:pt x="8943" y="3293"/>
                  <a:pt x="8906" y="3315"/>
                </a:cubicBezTo>
                <a:cubicBezTo>
                  <a:pt x="8848" y="3343"/>
                  <a:pt x="8786" y="3362"/>
                  <a:pt x="8722" y="3373"/>
                </a:cubicBezTo>
                <a:cubicBezTo>
                  <a:pt x="8655" y="3384"/>
                  <a:pt x="8627" y="3372"/>
                  <a:pt x="8665" y="3351"/>
                </a:cubicBezTo>
                <a:cubicBezTo>
                  <a:pt x="8723" y="3323"/>
                  <a:pt x="8785" y="3304"/>
                  <a:pt x="8848" y="3294"/>
                </a:cubicBezTo>
                <a:close/>
                <a:moveTo>
                  <a:pt x="23354" y="819"/>
                </a:moveTo>
                <a:cubicBezTo>
                  <a:pt x="23441" y="802"/>
                  <a:pt x="23532" y="803"/>
                  <a:pt x="23619" y="821"/>
                </a:cubicBezTo>
                <a:cubicBezTo>
                  <a:pt x="23662" y="838"/>
                  <a:pt x="23605" y="869"/>
                  <a:pt x="23493" y="886"/>
                </a:cubicBezTo>
                <a:cubicBezTo>
                  <a:pt x="23405" y="904"/>
                  <a:pt x="23314" y="903"/>
                  <a:pt x="23226" y="884"/>
                </a:cubicBezTo>
                <a:cubicBezTo>
                  <a:pt x="23186" y="866"/>
                  <a:pt x="23244" y="837"/>
                  <a:pt x="23354" y="819"/>
                </a:cubicBezTo>
                <a:close/>
                <a:moveTo>
                  <a:pt x="8271" y="3382"/>
                </a:moveTo>
                <a:cubicBezTo>
                  <a:pt x="8322" y="3373"/>
                  <a:pt x="8349" y="3380"/>
                  <a:pt x="8320" y="3398"/>
                </a:cubicBezTo>
                <a:cubicBezTo>
                  <a:pt x="8271" y="3421"/>
                  <a:pt x="8220" y="3438"/>
                  <a:pt x="8167" y="3447"/>
                </a:cubicBezTo>
                <a:cubicBezTo>
                  <a:pt x="8110" y="3457"/>
                  <a:pt x="8084" y="3450"/>
                  <a:pt x="8113" y="3432"/>
                </a:cubicBezTo>
                <a:cubicBezTo>
                  <a:pt x="8163" y="3408"/>
                  <a:pt x="8216" y="3391"/>
                  <a:pt x="8271" y="3382"/>
                </a:cubicBezTo>
                <a:close/>
                <a:moveTo>
                  <a:pt x="7692" y="3476"/>
                </a:moveTo>
                <a:cubicBezTo>
                  <a:pt x="7730" y="3470"/>
                  <a:pt x="7745" y="3478"/>
                  <a:pt x="7722" y="3491"/>
                </a:cubicBezTo>
                <a:cubicBezTo>
                  <a:pt x="7681" y="3509"/>
                  <a:pt x="7639" y="3522"/>
                  <a:pt x="7595" y="3530"/>
                </a:cubicBezTo>
                <a:cubicBezTo>
                  <a:pt x="7554" y="3537"/>
                  <a:pt x="7536" y="3531"/>
                  <a:pt x="7558" y="3518"/>
                </a:cubicBezTo>
                <a:cubicBezTo>
                  <a:pt x="7600" y="3498"/>
                  <a:pt x="7645" y="3484"/>
                  <a:pt x="7692" y="3476"/>
                </a:cubicBezTo>
                <a:close/>
                <a:moveTo>
                  <a:pt x="16669" y="1945"/>
                </a:moveTo>
                <a:cubicBezTo>
                  <a:pt x="16740" y="1929"/>
                  <a:pt x="16812" y="1922"/>
                  <a:pt x="16885" y="1923"/>
                </a:cubicBezTo>
                <a:cubicBezTo>
                  <a:pt x="16929" y="1926"/>
                  <a:pt x="16973" y="1933"/>
                  <a:pt x="17016" y="1942"/>
                </a:cubicBezTo>
                <a:cubicBezTo>
                  <a:pt x="17106" y="1884"/>
                  <a:pt x="17209" y="1850"/>
                  <a:pt x="17316" y="1842"/>
                </a:cubicBezTo>
                <a:cubicBezTo>
                  <a:pt x="17483" y="1813"/>
                  <a:pt x="17577" y="1826"/>
                  <a:pt x="17615" y="1859"/>
                </a:cubicBezTo>
                <a:cubicBezTo>
                  <a:pt x="17710" y="1799"/>
                  <a:pt x="17817" y="1762"/>
                  <a:pt x="17928" y="1752"/>
                </a:cubicBezTo>
                <a:cubicBezTo>
                  <a:pt x="18066" y="1733"/>
                  <a:pt x="18179" y="1738"/>
                  <a:pt x="18212" y="1764"/>
                </a:cubicBezTo>
                <a:cubicBezTo>
                  <a:pt x="18245" y="1790"/>
                  <a:pt x="18172" y="1830"/>
                  <a:pt x="18006" y="1876"/>
                </a:cubicBezTo>
                <a:cubicBezTo>
                  <a:pt x="18055" y="1877"/>
                  <a:pt x="18107" y="1875"/>
                  <a:pt x="18148" y="1878"/>
                </a:cubicBezTo>
                <a:cubicBezTo>
                  <a:pt x="18181" y="1882"/>
                  <a:pt x="18213" y="1888"/>
                  <a:pt x="18245" y="1896"/>
                </a:cubicBezTo>
                <a:cubicBezTo>
                  <a:pt x="18335" y="1840"/>
                  <a:pt x="18437" y="1805"/>
                  <a:pt x="18542" y="1795"/>
                </a:cubicBezTo>
                <a:cubicBezTo>
                  <a:pt x="18492" y="1798"/>
                  <a:pt x="18439" y="1804"/>
                  <a:pt x="18398" y="1803"/>
                </a:cubicBezTo>
                <a:cubicBezTo>
                  <a:pt x="18363" y="1804"/>
                  <a:pt x="18328" y="1801"/>
                  <a:pt x="18294" y="1794"/>
                </a:cubicBezTo>
                <a:cubicBezTo>
                  <a:pt x="18271" y="1786"/>
                  <a:pt x="18259" y="1775"/>
                  <a:pt x="18260" y="1762"/>
                </a:cubicBezTo>
                <a:cubicBezTo>
                  <a:pt x="18264" y="1728"/>
                  <a:pt x="18372" y="1688"/>
                  <a:pt x="18514" y="1663"/>
                </a:cubicBezTo>
                <a:cubicBezTo>
                  <a:pt x="18619" y="1636"/>
                  <a:pt x="18730" y="1636"/>
                  <a:pt x="18836" y="1665"/>
                </a:cubicBezTo>
                <a:cubicBezTo>
                  <a:pt x="18883" y="1694"/>
                  <a:pt x="18810" y="1734"/>
                  <a:pt x="18603" y="1787"/>
                </a:cubicBezTo>
                <a:cubicBezTo>
                  <a:pt x="18750" y="1776"/>
                  <a:pt x="18844" y="1783"/>
                  <a:pt x="18881" y="1813"/>
                </a:cubicBezTo>
                <a:cubicBezTo>
                  <a:pt x="18973" y="1749"/>
                  <a:pt x="19081" y="1711"/>
                  <a:pt x="19194" y="1703"/>
                </a:cubicBezTo>
                <a:cubicBezTo>
                  <a:pt x="19298" y="1681"/>
                  <a:pt x="19406" y="1685"/>
                  <a:pt x="19507" y="1717"/>
                </a:cubicBezTo>
                <a:cubicBezTo>
                  <a:pt x="19552" y="1743"/>
                  <a:pt x="19485" y="1784"/>
                  <a:pt x="19297" y="1836"/>
                </a:cubicBezTo>
                <a:cubicBezTo>
                  <a:pt x="19453" y="1826"/>
                  <a:pt x="19558" y="1834"/>
                  <a:pt x="19595" y="1868"/>
                </a:cubicBezTo>
                <a:cubicBezTo>
                  <a:pt x="19619" y="1834"/>
                  <a:pt x="19654" y="1809"/>
                  <a:pt x="19694" y="1799"/>
                </a:cubicBezTo>
                <a:cubicBezTo>
                  <a:pt x="19761" y="1775"/>
                  <a:pt x="19831" y="1759"/>
                  <a:pt x="19902" y="1749"/>
                </a:cubicBezTo>
                <a:cubicBezTo>
                  <a:pt x="20015" y="1724"/>
                  <a:pt x="20133" y="1729"/>
                  <a:pt x="20244" y="1762"/>
                </a:cubicBezTo>
                <a:cubicBezTo>
                  <a:pt x="20276" y="1781"/>
                  <a:pt x="20270" y="1805"/>
                  <a:pt x="20212" y="1831"/>
                </a:cubicBezTo>
                <a:cubicBezTo>
                  <a:pt x="20154" y="1856"/>
                  <a:pt x="20084" y="1875"/>
                  <a:pt x="20017" y="1897"/>
                </a:cubicBezTo>
                <a:cubicBezTo>
                  <a:pt x="20180" y="1882"/>
                  <a:pt x="20299" y="1890"/>
                  <a:pt x="20334" y="1926"/>
                </a:cubicBezTo>
                <a:cubicBezTo>
                  <a:pt x="20369" y="1961"/>
                  <a:pt x="20278" y="2018"/>
                  <a:pt x="20087" y="2061"/>
                </a:cubicBezTo>
                <a:cubicBezTo>
                  <a:pt x="20305" y="2048"/>
                  <a:pt x="20429" y="2060"/>
                  <a:pt x="20450" y="2099"/>
                </a:cubicBezTo>
                <a:cubicBezTo>
                  <a:pt x="20480" y="2151"/>
                  <a:pt x="20372" y="2195"/>
                  <a:pt x="20165" y="2245"/>
                </a:cubicBezTo>
                <a:cubicBezTo>
                  <a:pt x="20269" y="2231"/>
                  <a:pt x="20375" y="2232"/>
                  <a:pt x="20479" y="2247"/>
                </a:cubicBezTo>
                <a:cubicBezTo>
                  <a:pt x="20531" y="2259"/>
                  <a:pt x="20566" y="2274"/>
                  <a:pt x="20570" y="2298"/>
                </a:cubicBezTo>
                <a:cubicBezTo>
                  <a:pt x="20579" y="2347"/>
                  <a:pt x="20473" y="2397"/>
                  <a:pt x="20277" y="2437"/>
                </a:cubicBezTo>
                <a:cubicBezTo>
                  <a:pt x="20100" y="2467"/>
                  <a:pt x="19916" y="2460"/>
                  <a:pt x="19843" y="2418"/>
                </a:cubicBezTo>
                <a:cubicBezTo>
                  <a:pt x="19771" y="2376"/>
                  <a:pt x="19850" y="2324"/>
                  <a:pt x="20077" y="2258"/>
                </a:cubicBezTo>
                <a:cubicBezTo>
                  <a:pt x="20010" y="2259"/>
                  <a:pt x="19938" y="2262"/>
                  <a:pt x="19882" y="2258"/>
                </a:cubicBezTo>
                <a:cubicBezTo>
                  <a:pt x="19831" y="2252"/>
                  <a:pt x="19781" y="2243"/>
                  <a:pt x="19732" y="2232"/>
                </a:cubicBezTo>
                <a:cubicBezTo>
                  <a:pt x="19686" y="2280"/>
                  <a:pt x="19593" y="2321"/>
                  <a:pt x="19426" y="2350"/>
                </a:cubicBezTo>
                <a:cubicBezTo>
                  <a:pt x="19295" y="2378"/>
                  <a:pt x="19161" y="2379"/>
                  <a:pt x="19030" y="2353"/>
                </a:cubicBezTo>
                <a:lnTo>
                  <a:pt x="18824" y="2444"/>
                </a:lnTo>
                <a:cubicBezTo>
                  <a:pt x="18855" y="2447"/>
                  <a:pt x="18897" y="2450"/>
                  <a:pt x="18932" y="2455"/>
                </a:cubicBezTo>
                <a:cubicBezTo>
                  <a:pt x="18967" y="2460"/>
                  <a:pt x="18998" y="2473"/>
                  <a:pt x="19038" y="2483"/>
                </a:cubicBezTo>
                <a:cubicBezTo>
                  <a:pt x="19169" y="2406"/>
                  <a:pt x="19318" y="2363"/>
                  <a:pt x="19470" y="2358"/>
                </a:cubicBezTo>
                <a:cubicBezTo>
                  <a:pt x="19652" y="2344"/>
                  <a:pt x="19762" y="2362"/>
                  <a:pt x="19791" y="2405"/>
                </a:cubicBezTo>
                <a:cubicBezTo>
                  <a:pt x="19821" y="2448"/>
                  <a:pt x="19750" y="2495"/>
                  <a:pt x="19527" y="2561"/>
                </a:cubicBezTo>
                <a:cubicBezTo>
                  <a:pt x="19737" y="2551"/>
                  <a:pt x="19888" y="2574"/>
                  <a:pt x="19889" y="2622"/>
                </a:cubicBezTo>
                <a:cubicBezTo>
                  <a:pt x="19890" y="2671"/>
                  <a:pt x="19824" y="2728"/>
                  <a:pt x="19600" y="2778"/>
                </a:cubicBezTo>
                <a:cubicBezTo>
                  <a:pt x="19435" y="2818"/>
                  <a:pt x="19262" y="2812"/>
                  <a:pt x="19100" y="2761"/>
                </a:cubicBezTo>
                <a:cubicBezTo>
                  <a:pt x="19008" y="2835"/>
                  <a:pt x="18899" y="2882"/>
                  <a:pt x="18782" y="2898"/>
                </a:cubicBezTo>
                <a:lnTo>
                  <a:pt x="18885" y="2899"/>
                </a:lnTo>
                <a:cubicBezTo>
                  <a:pt x="19036" y="2901"/>
                  <a:pt x="19141" y="2938"/>
                  <a:pt x="19123" y="2986"/>
                </a:cubicBezTo>
                <a:cubicBezTo>
                  <a:pt x="19101" y="3049"/>
                  <a:pt x="18978" y="3110"/>
                  <a:pt x="18796" y="3146"/>
                </a:cubicBezTo>
                <a:cubicBezTo>
                  <a:pt x="18653" y="3179"/>
                  <a:pt x="18504" y="3178"/>
                  <a:pt x="18361" y="3142"/>
                </a:cubicBezTo>
                <a:cubicBezTo>
                  <a:pt x="18344" y="3135"/>
                  <a:pt x="18330" y="3127"/>
                  <a:pt x="18303" y="3115"/>
                </a:cubicBezTo>
                <a:cubicBezTo>
                  <a:pt x="18233" y="3191"/>
                  <a:pt x="18107" y="3250"/>
                  <a:pt x="17899" y="3281"/>
                </a:cubicBezTo>
                <a:cubicBezTo>
                  <a:pt x="17691" y="3313"/>
                  <a:pt x="17554" y="3292"/>
                  <a:pt x="17477" y="3239"/>
                </a:cubicBezTo>
                <a:cubicBezTo>
                  <a:pt x="17394" y="3321"/>
                  <a:pt x="17245" y="3383"/>
                  <a:pt x="17026" y="3410"/>
                </a:cubicBezTo>
                <a:cubicBezTo>
                  <a:pt x="16807" y="3438"/>
                  <a:pt x="16694" y="3410"/>
                  <a:pt x="16659" y="3348"/>
                </a:cubicBezTo>
                <a:cubicBezTo>
                  <a:pt x="16530" y="3444"/>
                  <a:pt x="16377" y="3504"/>
                  <a:pt x="16216" y="3520"/>
                </a:cubicBezTo>
                <a:cubicBezTo>
                  <a:pt x="15973" y="3551"/>
                  <a:pt x="15871" y="3518"/>
                  <a:pt x="15847" y="3450"/>
                </a:cubicBezTo>
                <a:cubicBezTo>
                  <a:pt x="15762" y="3547"/>
                  <a:pt x="15588" y="3613"/>
                  <a:pt x="15374" y="3640"/>
                </a:cubicBezTo>
                <a:cubicBezTo>
                  <a:pt x="15173" y="3665"/>
                  <a:pt x="15042" y="3635"/>
                  <a:pt x="15064" y="3571"/>
                </a:cubicBezTo>
                <a:cubicBezTo>
                  <a:pt x="15086" y="3507"/>
                  <a:pt x="15237" y="3436"/>
                  <a:pt x="15435" y="3394"/>
                </a:cubicBezTo>
                <a:cubicBezTo>
                  <a:pt x="15632" y="3352"/>
                  <a:pt x="15788" y="3362"/>
                  <a:pt x="15855" y="3429"/>
                </a:cubicBezTo>
                <a:cubicBezTo>
                  <a:pt x="15896" y="3400"/>
                  <a:pt x="15940" y="3374"/>
                  <a:pt x="15985" y="3351"/>
                </a:cubicBezTo>
                <a:cubicBezTo>
                  <a:pt x="16039" y="3326"/>
                  <a:pt x="16109" y="3304"/>
                  <a:pt x="16175" y="3279"/>
                </a:cubicBezTo>
                <a:cubicBezTo>
                  <a:pt x="16121" y="3277"/>
                  <a:pt x="16068" y="3272"/>
                  <a:pt x="16015" y="3263"/>
                </a:cubicBezTo>
                <a:cubicBezTo>
                  <a:pt x="15983" y="3254"/>
                  <a:pt x="15953" y="3240"/>
                  <a:pt x="15925" y="3222"/>
                </a:cubicBezTo>
                <a:cubicBezTo>
                  <a:pt x="15791" y="3307"/>
                  <a:pt x="15638" y="3358"/>
                  <a:pt x="15480" y="3371"/>
                </a:cubicBezTo>
                <a:cubicBezTo>
                  <a:pt x="15300" y="3394"/>
                  <a:pt x="15201" y="3372"/>
                  <a:pt x="15170" y="3305"/>
                </a:cubicBezTo>
                <a:cubicBezTo>
                  <a:pt x="15126" y="3352"/>
                  <a:pt x="15071" y="3387"/>
                  <a:pt x="15010" y="3406"/>
                </a:cubicBezTo>
                <a:cubicBezTo>
                  <a:pt x="14919" y="3441"/>
                  <a:pt x="14825" y="3465"/>
                  <a:pt x="14729" y="3478"/>
                </a:cubicBezTo>
                <a:cubicBezTo>
                  <a:pt x="14540" y="3505"/>
                  <a:pt x="14424" y="3485"/>
                  <a:pt x="14432" y="3428"/>
                </a:cubicBezTo>
                <a:cubicBezTo>
                  <a:pt x="14440" y="3371"/>
                  <a:pt x="14569" y="3311"/>
                  <a:pt x="14827" y="3245"/>
                </a:cubicBezTo>
                <a:cubicBezTo>
                  <a:pt x="14639" y="3255"/>
                  <a:pt x="14534" y="3237"/>
                  <a:pt x="14578" y="3173"/>
                </a:cubicBezTo>
                <a:cubicBezTo>
                  <a:pt x="14623" y="3109"/>
                  <a:pt x="14753" y="3060"/>
                  <a:pt x="14952" y="3018"/>
                </a:cubicBezTo>
                <a:cubicBezTo>
                  <a:pt x="14768" y="3025"/>
                  <a:pt x="14686" y="3003"/>
                  <a:pt x="14742" y="2941"/>
                </a:cubicBezTo>
                <a:cubicBezTo>
                  <a:pt x="14840" y="2873"/>
                  <a:pt x="14952" y="2829"/>
                  <a:pt x="15070" y="2813"/>
                </a:cubicBezTo>
                <a:cubicBezTo>
                  <a:pt x="15256" y="2781"/>
                  <a:pt x="15366" y="2784"/>
                  <a:pt x="15429" y="2819"/>
                </a:cubicBezTo>
                <a:cubicBezTo>
                  <a:pt x="15516" y="2774"/>
                  <a:pt x="15608" y="2739"/>
                  <a:pt x="15703" y="2715"/>
                </a:cubicBezTo>
                <a:cubicBezTo>
                  <a:pt x="15593" y="2716"/>
                  <a:pt x="15521" y="2707"/>
                  <a:pt x="15509" y="2676"/>
                </a:cubicBezTo>
                <a:cubicBezTo>
                  <a:pt x="15364" y="2748"/>
                  <a:pt x="15207" y="2792"/>
                  <a:pt x="15046" y="2804"/>
                </a:cubicBezTo>
                <a:cubicBezTo>
                  <a:pt x="14914" y="2814"/>
                  <a:pt x="14836" y="2792"/>
                  <a:pt x="14853" y="2754"/>
                </a:cubicBezTo>
                <a:cubicBezTo>
                  <a:pt x="14871" y="2715"/>
                  <a:pt x="14988" y="2664"/>
                  <a:pt x="15212" y="2610"/>
                </a:cubicBezTo>
                <a:cubicBezTo>
                  <a:pt x="15149" y="2619"/>
                  <a:pt x="15084" y="2617"/>
                  <a:pt x="15021" y="2602"/>
                </a:cubicBezTo>
                <a:cubicBezTo>
                  <a:pt x="14996" y="2592"/>
                  <a:pt x="14983" y="2578"/>
                  <a:pt x="14999" y="2560"/>
                </a:cubicBezTo>
                <a:cubicBezTo>
                  <a:pt x="15084" y="2496"/>
                  <a:pt x="15184" y="2455"/>
                  <a:pt x="15290" y="2443"/>
                </a:cubicBezTo>
                <a:cubicBezTo>
                  <a:pt x="15488" y="2404"/>
                  <a:pt x="15591" y="2413"/>
                  <a:pt x="15643" y="2450"/>
                </a:cubicBezTo>
                <a:cubicBezTo>
                  <a:pt x="15728" y="2400"/>
                  <a:pt x="15820" y="2364"/>
                  <a:pt x="15916" y="2344"/>
                </a:cubicBezTo>
                <a:cubicBezTo>
                  <a:pt x="15856" y="2351"/>
                  <a:pt x="15794" y="2348"/>
                  <a:pt x="15735" y="2336"/>
                </a:cubicBezTo>
                <a:cubicBezTo>
                  <a:pt x="15703" y="2324"/>
                  <a:pt x="15687" y="2308"/>
                  <a:pt x="15726" y="2282"/>
                </a:cubicBezTo>
                <a:cubicBezTo>
                  <a:pt x="15820" y="2226"/>
                  <a:pt x="15924" y="2191"/>
                  <a:pt x="16033" y="2178"/>
                </a:cubicBezTo>
                <a:cubicBezTo>
                  <a:pt x="16171" y="2154"/>
                  <a:pt x="16286" y="2158"/>
                  <a:pt x="16319" y="2187"/>
                </a:cubicBezTo>
                <a:cubicBezTo>
                  <a:pt x="16352" y="2215"/>
                  <a:pt x="16283" y="2256"/>
                  <a:pt x="16068" y="2321"/>
                </a:cubicBezTo>
                <a:cubicBezTo>
                  <a:pt x="16138" y="2313"/>
                  <a:pt x="16209" y="2320"/>
                  <a:pt x="16277" y="2341"/>
                </a:cubicBezTo>
                <a:cubicBezTo>
                  <a:pt x="16356" y="2298"/>
                  <a:pt x="16441" y="2266"/>
                  <a:pt x="16530" y="2248"/>
                </a:cubicBezTo>
                <a:cubicBezTo>
                  <a:pt x="16396" y="2250"/>
                  <a:pt x="16324" y="2235"/>
                  <a:pt x="16355" y="2195"/>
                </a:cubicBezTo>
                <a:cubicBezTo>
                  <a:pt x="16386" y="2155"/>
                  <a:pt x="16485" y="2118"/>
                  <a:pt x="16635" y="2085"/>
                </a:cubicBezTo>
                <a:cubicBezTo>
                  <a:pt x="16462" y="2093"/>
                  <a:pt x="16386" y="2080"/>
                  <a:pt x="16414" y="2045"/>
                </a:cubicBezTo>
                <a:cubicBezTo>
                  <a:pt x="16442" y="2011"/>
                  <a:pt x="16532" y="1973"/>
                  <a:pt x="16669" y="1945"/>
                </a:cubicBezTo>
                <a:close/>
                <a:moveTo>
                  <a:pt x="22724" y="910"/>
                </a:moveTo>
                <a:cubicBezTo>
                  <a:pt x="22818" y="891"/>
                  <a:pt x="22915" y="891"/>
                  <a:pt x="23009" y="912"/>
                </a:cubicBezTo>
                <a:cubicBezTo>
                  <a:pt x="23044" y="930"/>
                  <a:pt x="22980" y="963"/>
                  <a:pt x="22869" y="981"/>
                </a:cubicBezTo>
                <a:cubicBezTo>
                  <a:pt x="22774" y="1001"/>
                  <a:pt x="22677" y="1000"/>
                  <a:pt x="22582" y="979"/>
                </a:cubicBezTo>
                <a:cubicBezTo>
                  <a:pt x="22550" y="960"/>
                  <a:pt x="22616" y="928"/>
                  <a:pt x="22724" y="910"/>
                </a:cubicBezTo>
                <a:close/>
                <a:moveTo>
                  <a:pt x="22114" y="1003"/>
                </a:moveTo>
                <a:cubicBezTo>
                  <a:pt x="22208" y="981"/>
                  <a:pt x="22306" y="982"/>
                  <a:pt x="22400" y="1004"/>
                </a:cubicBezTo>
                <a:cubicBezTo>
                  <a:pt x="22444" y="1025"/>
                  <a:pt x="22380" y="1058"/>
                  <a:pt x="22247" y="1079"/>
                </a:cubicBezTo>
                <a:cubicBezTo>
                  <a:pt x="22153" y="1101"/>
                  <a:pt x="22055" y="1101"/>
                  <a:pt x="21961" y="1078"/>
                </a:cubicBezTo>
                <a:cubicBezTo>
                  <a:pt x="21921" y="1056"/>
                  <a:pt x="21986" y="1024"/>
                  <a:pt x="22114" y="1003"/>
                </a:cubicBezTo>
                <a:close/>
                <a:moveTo>
                  <a:pt x="16108" y="2026"/>
                </a:moveTo>
                <a:cubicBezTo>
                  <a:pt x="16268" y="1999"/>
                  <a:pt x="16386" y="2006"/>
                  <a:pt x="16384" y="2043"/>
                </a:cubicBezTo>
                <a:cubicBezTo>
                  <a:pt x="16382" y="2080"/>
                  <a:pt x="16258" y="2130"/>
                  <a:pt x="16093" y="2158"/>
                </a:cubicBezTo>
                <a:cubicBezTo>
                  <a:pt x="15928" y="2186"/>
                  <a:pt x="15810" y="2178"/>
                  <a:pt x="15818" y="2139"/>
                </a:cubicBezTo>
                <a:cubicBezTo>
                  <a:pt x="15825" y="2101"/>
                  <a:pt x="15949" y="2053"/>
                  <a:pt x="16108" y="2026"/>
                </a:cubicBezTo>
                <a:close/>
                <a:moveTo>
                  <a:pt x="26903" y="179"/>
                </a:moveTo>
                <a:cubicBezTo>
                  <a:pt x="26946" y="172"/>
                  <a:pt x="26990" y="170"/>
                  <a:pt x="27034" y="174"/>
                </a:cubicBezTo>
                <a:cubicBezTo>
                  <a:pt x="27060" y="179"/>
                  <a:pt x="27049" y="190"/>
                  <a:pt x="27010" y="197"/>
                </a:cubicBezTo>
                <a:cubicBezTo>
                  <a:pt x="26966" y="205"/>
                  <a:pt x="26921" y="207"/>
                  <a:pt x="26877" y="204"/>
                </a:cubicBezTo>
                <a:cubicBezTo>
                  <a:pt x="26844" y="199"/>
                  <a:pt x="26858" y="187"/>
                  <a:pt x="26903" y="179"/>
                </a:cubicBezTo>
                <a:close/>
                <a:moveTo>
                  <a:pt x="15514" y="2119"/>
                </a:moveTo>
                <a:cubicBezTo>
                  <a:pt x="15661" y="2093"/>
                  <a:pt x="15786" y="2100"/>
                  <a:pt x="15780" y="2135"/>
                </a:cubicBezTo>
                <a:cubicBezTo>
                  <a:pt x="15774" y="2172"/>
                  <a:pt x="15641" y="2224"/>
                  <a:pt x="15484" y="2251"/>
                </a:cubicBezTo>
                <a:cubicBezTo>
                  <a:pt x="15328" y="2278"/>
                  <a:pt x="15210" y="2268"/>
                  <a:pt x="15225" y="2231"/>
                </a:cubicBezTo>
                <a:cubicBezTo>
                  <a:pt x="15239" y="2193"/>
                  <a:pt x="15367" y="2145"/>
                  <a:pt x="15514" y="2119"/>
                </a:cubicBezTo>
                <a:close/>
                <a:moveTo>
                  <a:pt x="21493" y="1091"/>
                </a:moveTo>
                <a:cubicBezTo>
                  <a:pt x="21593" y="1069"/>
                  <a:pt x="21697" y="1069"/>
                  <a:pt x="21797" y="1092"/>
                </a:cubicBezTo>
                <a:cubicBezTo>
                  <a:pt x="21833" y="1115"/>
                  <a:pt x="21758" y="1151"/>
                  <a:pt x="21633" y="1172"/>
                </a:cubicBezTo>
                <a:cubicBezTo>
                  <a:pt x="21508" y="1194"/>
                  <a:pt x="21362" y="1194"/>
                  <a:pt x="21328" y="1170"/>
                </a:cubicBezTo>
                <a:cubicBezTo>
                  <a:pt x="21294" y="1146"/>
                  <a:pt x="21371" y="1112"/>
                  <a:pt x="21493" y="1091"/>
                </a:cubicBezTo>
                <a:close/>
                <a:moveTo>
                  <a:pt x="14913" y="2211"/>
                </a:moveTo>
                <a:cubicBezTo>
                  <a:pt x="15061" y="2185"/>
                  <a:pt x="15159" y="2193"/>
                  <a:pt x="15151" y="2228"/>
                </a:cubicBezTo>
                <a:cubicBezTo>
                  <a:pt x="15143" y="2263"/>
                  <a:pt x="15013" y="2313"/>
                  <a:pt x="14855" y="2340"/>
                </a:cubicBezTo>
                <a:cubicBezTo>
                  <a:pt x="14697" y="2367"/>
                  <a:pt x="14609" y="2355"/>
                  <a:pt x="14624" y="2318"/>
                </a:cubicBezTo>
                <a:cubicBezTo>
                  <a:pt x="14639" y="2281"/>
                  <a:pt x="14765" y="2236"/>
                  <a:pt x="14913" y="2211"/>
                </a:cubicBezTo>
                <a:close/>
                <a:moveTo>
                  <a:pt x="26266" y="269"/>
                </a:moveTo>
                <a:cubicBezTo>
                  <a:pt x="26319" y="261"/>
                  <a:pt x="26373" y="259"/>
                  <a:pt x="26426" y="265"/>
                </a:cubicBezTo>
                <a:cubicBezTo>
                  <a:pt x="26456" y="271"/>
                  <a:pt x="26430" y="287"/>
                  <a:pt x="26380" y="295"/>
                </a:cubicBezTo>
                <a:cubicBezTo>
                  <a:pt x="26327" y="304"/>
                  <a:pt x="26273" y="305"/>
                  <a:pt x="26220" y="299"/>
                </a:cubicBezTo>
                <a:cubicBezTo>
                  <a:pt x="26191" y="292"/>
                  <a:pt x="26216" y="277"/>
                  <a:pt x="26266" y="269"/>
                </a:cubicBezTo>
                <a:close/>
                <a:moveTo>
                  <a:pt x="14334" y="2301"/>
                </a:moveTo>
                <a:cubicBezTo>
                  <a:pt x="14472" y="2278"/>
                  <a:pt x="14571" y="2288"/>
                  <a:pt x="14549" y="2323"/>
                </a:cubicBezTo>
                <a:cubicBezTo>
                  <a:pt x="14528" y="2358"/>
                  <a:pt x="14391" y="2408"/>
                  <a:pt x="14250" y="2431"/>
                </a:cubicBezTo>
                <a:cubicBezTo>
                  <a:pt x="14109" y="2455"/>
                  <a:pt x="14019" y="2442"/>
                  <a:pt x="14040" y="2407"/>
                </a:cubicBezTo>
                <a:cubicBezTo>
                  <a:pt x="14062" y="2372"/>
                  <a:pt x="14197" y="2324"/>
                  <a:pt x="14334" y="2301"/>
                </a:cubicBezTo>
                <a:close/>
                <a:moveTo>
                  <a:pt x="20895" y="1182"/>
                </a:moveTo>
                <a:cubicBezTo>
                  <a:pt x="21032" y="1160"/>
                  <a:pt x="21158" y="1160"/>
                  <a:pt x="21194" y="1185"/>
                </a:cubicBezTo>
                <a:cubicBezTo>
                  <a:pt x="21232" y="1210"/>
                  <a:pt x="21156" y="1246"/>
                  <a:pt x="21015" y="1270"/>
                </a:cubicBezTo>
                <a:cubicBezTo>
                  <a:pt x="20874" y="1294"/>
                  <a:pt x="20747" y="1292"/>
                  <a:pt x="20713" y="1265"/>
                </a:cubicBezTo>
                <a:cubicBezTo>
                  <a:pt x="20680" y="1239"/>
                  <a:pt x="20757" y="1205"/>
                  <a:pt x="20895" y="1182"/>
                </a:cubicBezTo>
                <a:close/>
                <a:moveTo>
                  <a:pt x="13749" y="2391"/>
                </a:moveTo>
                <a:cubicBezTo>
                  <a:pt x="13886" y="2367"/>
                  <a:pt x="13971" y="2378"/>
                  <a:pt x="13949" y="2410"/>
                </a:cubicBezTo>
                <a:cubicBezTo>
                  <a:pt x="13926" y="2445"/>
                  <a:pt x="13805" y="2489"/>
                  <a:pt x="13665" y="2512"/>
                </a:cubicBezTo>
                <a:cubicBezTo>
                  <a:pt x="13525" y="2535"/>
                  <a:pt x="13444" y="2526"/>
                  <a:pt x="13472" y="2489"/>
                </a:cubicBezTo>
                <a:cubicBezTo>
                  <a:pt x="13555" y="2434"/>
                  <a:pt x="13650" y="2400"/>
                  <a:pt x="13749" y="2391"/>
                </a:cubicBezTo>
                <a:close/>
                <a:moveTo>
                  <a:pt x="25642" y="363"/>
                </a:moveTo>
                <a:cubicBezTo>
                  <a:pt x="25704" y="352"/>
                  <a:pt x="25767" y="350"/>
                  <a:pt x="25830" y="357"/>
                </a:cubicBezTo>
                <a:cubicBezTo>
                  <a:pt x="25865" y="365"/>
                  <a:pt x="25842" y="382"/>
                  <a:pt x="25782" y="393"/>
                </a:cubicBezTo>
                <a:cubicBezTo>
                  <a:pt x="25717" y="404"/>
                  <a:pt x="25651" y="406"/>
                  <a:pt x="25586" y="399"/>
                </a:cubicBezTo>
                <a:cubicBezTo>
                  <a:pt x="25554" y="390"/>
                  <a:pt x="25582" y="373"/>
                  <a:pt x="25642" y="363"/>
                </a:cubicBezTo>
                <a:close/>
                <a:moveTo>
                  <a:pt x="20294" y="1269"/>
                </a:moveTo>
                <a:cubicBezTo>
                  <a:pt x="20430" y="1247"/>
                  <a:pt x="20572" y="1251"/>
                  <a:pt x="20597" y="1277"/>
                </a:cubicBezTo>
                <a:cubicBezTo>
                  <a:pt x="20621" y="1304"/>
                  <a:pt x="20530" y="1343"/>
                  <a:pt x="20390" y="1367"/>
                </a:cubicBezTo>
                <a:cubicBezTo>
                  <a:pt x="20248" y="1391"/>
                  <a:pt x="20107" y="1385"/>
                  <a:pt x="20086" y="1357"/>
                </a:cubicBezTo>
                <a:cubicBezTo>
                  <a:pt x="20066" y="1329"/>
                  <a:pt x="20158" y="1291"/>
                  <a:pt x="20294" y="1269"/>
                </a:cubicBezTo>
                <a:close/>
                <a:moveTo>
                  <a:pt x="13171" y="2482"/>
                </a:moveTo>
                <a:cubicBezTo>
                  <a:pt x="13290" y="2462"/>
                  <a:pt x="13377" y="2469"/>
                  <a:pt x="13356" y="2500"/>
                </a:cubicBezTo>
                <a:cubicBezTo>
                  <a:pt x="13271" y="2556"/>
                  <a:pt x="13174" y="2591"/>
                  <a:pt x="13073" y="2601"/>
                </a:cubicBezTo>
                <a:cubicBezTo>
                  <a:pt x="12950" y="2622"/>
                  <a:pt x="12868" y="2611"/>
                  <a:pt x="12895" y="2579"/>
                </a:cubicBezTo>
                <a:cubicBezTo>
                  <a:pt x="12979" y="2527"/>
                  <a:pt x="13073" y="2493"/>
                  <a:pt x="13171" y="2482"/>
                </a:cubicBezTo>
                <a:close/>
                <a:moveTo>
                  <a:pt x="12598" y="2574"/>
                </a:moveTo>
                <a:cubicBezTo>
                  <a:pt x="12717" y="2553"/>
                  <a:pt x="12785" y="2563"/>
                  <a:pt x="12755" y="2595"/>
                </a:cubicBezTo>
                <a:cubicBezTo>
                  <a:pt x="12674" y="2646"/>
                  <a:pt x="12582" y="2678"/>
                  <a:pt x="12487" y="2688"/>
                </a:cubicBezTo>
                <a:cubicBezTo>
                  <a:pt x="12365" y="2709"/>
                  <a:pt x="12298" y="2698"/>
                  <a:pt x="12331" y="2666"/>
                </a:cubicBezTo>
                <a:cubicBezTo>
                  <a:pt x="12412" y="2615"/>
                  <a:pt x="12503" y="2584"/>
                  <a:pt x="12598" y="2574"/>
                </a:cubicBezTo>
                <a:close/>
                <a:moveTo>
                  <a:pt x="19669" y="1364"/>
                </a:moveTo>
                <a:cubicBezTo>
                  <a:pt x="19816" y="1339"/>
                  <a:pt x="19949" y="1339"/>
                  <a:pt x="19976" y="1368"/>
                </a:cubicBezTo>
                <a:cubicBezTo>
                  <a:pt x="20008" y="1396"/>
                  <a:pt x="19922" y="1436"/>
                  <a:pt x="19771" y="1462"/>
                </a:cubicBezTo>
                <a:cubicBezTo>
                  <a:pt x="19619" y="1488"/>
                  <a:pt x="19488" y="1486"/>
                  <a:pt x="19461" y="1457"/>
                </a:cubicBezTo>
                <a:cubicBezTo>
                  <a:pt x="19433" y="1427"/>
                  <a:pt x="19521" y="1389"/>
                  <a:pt x="19669" y="1364"/>
                </a:cubicBezTo>
                <a:close/>
                <a:moveTo>
                  <a:pt x="24994" y="455"/>
                </a:moveTo>
                <a:cubicBezTo>
                  <a:pt x="25064" y="442"/>
                  <a:pt x="25135" y="439"/>
                  <a:pt x="25205" y="448"/>
                </a:cubicBezTo>
                <a:cubicBezTo>
                  <a:pt x="25247" y="457"/>
                  <a:pt x="25217" y="477"/>
                  <a:pt x="25141" y="491"/>
                </a:cubicBezTo>
                <a:cubicBezTo>
                  <a:pt x="25074" y="503"/>
                  <a:pt x="25005" y="505"/>
                  <a:pt x="24937" y="497"/>
                </a:cubicBezTo>
                <a:cubicBezTo>
                  <a:pt x="24895" y="488"/>
                  <a:pt x="24921" y="468"/>
                  <a:pt x="24994" y="455"/>
                </a:cubicBezTo>
                <a:close/>
                <a:moveTo>
                  <a:pt x="12027" y="2659"/>
                </a:moveTo>
                <a:cubicBezTo>
                  <a:pt x="12134" y="2642"/>
                  <a:pt x="12200" y="2651"/>
                  <a:pt x="12169" y="2680"/>
                </a:cubicBezTo>
                <a:cubicBezTo>
                  <a:pt x="12090" y="2727"/>
                  <a:pt x="12002" y="2757"/>
                  <a:pt x="11911" y="2769"/>
                </a:cubicBezTo>
                <a:cubicBezTo>
                  <a:pt x="11802" y="2787"/>
                  <a:pt x="11737" y="2777"/>
                  <a:pt x="11770" y="2747"/>
                </a:cubicBezTo>
                <a:cubicBezTo>
                  <a:pt x="11849" y="2701"/>
                  <a:pt x="11937" y="2671"/>
                  <a:pt x="12027" y="2659"/>
                </a:cubicBezTo>
                <a:close/>
                <a:moveTo>
                  <a:pt x="19086" y="1451"/>
                </a:moveTo>
                <a:cubicBezTo>
                  <a:pt x="19228" y="1427"/>
                  <a:pt x="19372" y="1431"/>
                  <a:pt x="19394" y="1459"/>
                </a:cubicBezTo>
                <a:cubicBezTo>
                  <a:pt x="19416" y="1487"/>
                  <a:pt x="19307" y="1535"/>
                  <a:pt x="19162" y="1559"/>
                </a:cubicBezTo>
                <a:cubicBezTo>
                  <a:pt x="19017" y="1583"/>
                  <a:pt x="18872" y="1578"/>
                  <a:pt x="18853" y="1549"/>
                </a:cubicBezTo>
                <a:cubicBezTo>
                  <a:pt x="18835" y="1520"/>
                  <a:pt x="18946" y="1475"/>
                  <a:pt x="19086" y="1451"/>
                </a:cubicBezTo>
                <a:close/>
                <a:moveTo>
                  <a:pt x="11429" y="2755"/>
                </a:moveTo>
                <a:cubicBezTo>
                  <a:pt x="11529" y="2738"/>
                  <a:pt x="11593" y="2746"/>
                  <a:pt x="11562" y="2773"/>
                </a:cubicBezTo>
                <a:cubicBezTo>
                  <a:pt x="11486" y="2817"/>
                  <a:pt x="11402" y="2846"/>
                  <a:pt x="11315" y="2858"/>
                </a:cubicBezTo>
                <a:cubicBezTo>
                  <a:pt x="11218" y="2874"/>
                  <a:pt x="11160" y="2865"/>
                  <a:pt x="11187" y="2839"/>
                </a:cubicBezTo>
                <a:cubicBezTo>
                  <a:pt x="11262" y="2796"/>
                  <a:pt x="11344" y="2767"/>
                  <a:pt x="11429" y="2755"/>
                </a:cubicBezTo>
                <a:close/>
                <a:moveTo>
                  <a:pt x="24384" y="546"/>
                </a:moveTo>
                <a:cubicBezTo>
                  <a:pt x="24457" y="531"/>
                  <a:pt x="24532" y="530"/>
                  <a:pt x="24606" y="542"/>
                </a:cubicBezTo>
                <a:cubicBezTo>
                  <a:pt x="24653" y="558"/>
                  <a:pt x="24620" y="573"/>
                  <a:pt x="24532" y="588"/>
                </a:cubicBezTo>
                <a:cubicBezTo>
                  <a:pt x="24458" y="604"/>
                  <a:pt x="24383" y="605"/>
                  <a:pt x="24309" y="592"/>
                </a:cubicBezTo>
                <a:cubicBezTo>
                  <a:pt x="24268" y="580"/>
                  <a:pt x="24304" y="560"/>
                  <a:pt x="24384" y="546"/>
                </a:cubicBezTo>
                <a:close/>
                <a:moveTo>
                  <a:pt x="10865" y="2841"/>
                </a:moveTo>
                <a:cubicBezTo>
                  <a:pt x="10961" y="2825"/>
                  <a:pt x="11009" y="2834"/>
                  <a:pt x="10974" y="2861"/>
                </a:cubicBezTo>
                <a:cubicBezTo>
                  <a:pt x="10904" y="2900"/>
                  <a:pt x="10828" y="2925"/>
                  <a:pt x="10749" y="2936"/>
                </a:cubicBezTo>
                <a:cubicBezTo>
                  <a:pt x="10650" y="2953"/>
                  <a:pt x="10604" y="2943"/>
                  <a:pt x="10642" y="2915"/>
                </a:cubicBezTo>
                <a:cubicBezTo>
                  <a:pt x="10711" y="2877"/>
                  <a:pt x="10787" y="2852"/>
                  <a:pt x="10865" y="2841"/>
                </a:cubicBezTo>
                <a:close/>
                <a:moveTo>
                  <a:pt x="10300" y="2937"/>
                </a:moveTo>
                <a:cubicBezTo>
                  <a:pt x="10386" y="2922"/>
                  <a:pt x="10424" y="2930"/>
                  <a:pt x="10386" y="2956"/>
                </a:cubicBezTo>
                <a:cubicBezTo>
                  <a:pt x="10322" y="2991"/>
                  <a:pt x="10251" y="3014"/>
                  <a:pt x="10179" y="3024"/>
                </a:cubicBezTo>
                <a:cubicBezTo>
                  <a:pt x="10092" y="3039"/>
                  <a:pt x="10055" y="3030"/>
                  <a:pt x="10092" y="3005"/>
                </a:cubicBezTo>
                <a:cubicBezTo>
                  <a:pt x="10156" y="2969"/>
                  <a:pt x="10227" y="2946"/>
                  <a:pt x="10300" y="2937"/>
                </a:cubicBezTo>
                <a:close/>
                <a:moveTo>
                  <a:pt x="18493" y="1538"/>
                </a:moveTo>
                <a:cubicBezTo>
                  <a:pt x="18641" y="1513"/>
                  <a:pt x="18778" y="1515"/>
                  <a:pt x="18799" y="1544"/>
                </a:cubicBezTo>
                <a:cubicBezTo>
                  <a:pt x="18819" y="1574"/>
                  <a:pt x="18714" y="1621"/>
                  <a:pt x="18561" y="1648"/>
                </a:cubicBezTo>
                <a:cubicBezTo>
                  <a:pt x="18408" y="1674"/>
                  <a:pt x="18270" y="1669"/>
                  <a:pt x="18254" y="1639"/>
                </a:cubicBezTo>
                <a:cubicBezTo>
                  <a:pt x="18238" y="1609"/>
                  <a:pt x="18344" y="1563"/>
                  <a:pt x="18493" y="1538"/>
                </a:cubicBezTo>
                <a:close/>
                <a:moveTo>
                  <a:pt x="23778" y="632"/>
                </a:moveTo>
                <a:cubicBezTo>
                  <a:pt x="23856" y="617"/>
                  <a:pt x="23935" y="616"/>
                  <a:pt x="24013" y="629"/>
                </a:cubicBezTo>
                <a:cubicBezTo>
                  <a:pt x="24054" y="642"/>
                  <a:pt x="24012" y="666"/>
                  <a:pt x="23921" y="682"/>
                </a:cubicBezTo>
                <a:cubicBezTo>
                  <a:pt x="23841" y="698"/>
                  <a:pt x="23758" y="699"/>
                  <a:pt x="23678" y="685"/>
                </a:cubicBezTo>
                <a:cubicBezTo>
                  <a:pt x="23642" y="671"/>
                  <a:pt x="23688" y="647"/>
                  <a:pt x="23778" y="632"/>
                </a:cubicBezTo>
                <a:close/>
                <a:moveTo>
                  <a:pt x="17914" y="1626"/>
                </a:moveTo>
                <a:cubicBezTo>
                  <a:pt x="18068" y="1600"/>
                  <a:pt x="18197" y="1606"/>
                  <a:pt x="18209" y="1638"/>
                </a:cubicBezTo>
                <a:cubicBezTo>
                  <a:pt x="18221" y="1669"/>
                  <a:pt x="18111" y="1715"/>
                  <a:pt x="17956" y="1741"/>
                </a:cubicBezTo>
                <a:cubicBezTo>
                  <a:pt x="17803" y="1767"/>
                  <a:pt x="17673" y="1763"/>
                  <a:pt x="17661" y="1731"/>
                </a:cubicBezTo>
                <a:cubicBezTo>
                  <a:pt x="17649" y="1699"/>
                  <a:pt x="17761" y="1653"/>
                  <a:pt x="17914" y="1626"/>
                </a:cubicBezTo>
                <a:close/>
                <a:moveTo>
                  <a:pt x="9733" y="3017"/>
                </a:moveTo>
                <a:cubicBezTo>
                  <a:pt x="9804" y="3005"/>
                  <a:pt x="9842" y="3010"/>
                  <a:pt x="9818" y="3030"/>
                </a:cubicBezTo>
                <a:cubicBezTo>
                  <a:pt x="9760" y="3063"/>
                  <a:pt x="9696" y="3085"/>
                  <a:pt x="9630" y="3094"/>
                </a:cubicBezTo>
                <a:cubicBezTo>
                  <a:pt x="9555" y="3110"/>
                  <a:pt x="9514" y="3103"/>
                  <a:pt x="9543" y="3082"/>
                </a:cubicBezTo>
                <a:cubicBezTo>
                  <a:pt x="9602" y="3049"/>
                  <a:pt x="9667" y="3027"/>
                  <a:pt x="9733" y="3017"/>
                </a:cubicBezTo>
                <a:close/>
                <a:moveTo>
                  <a:pt x="9163" y="3111"/>
                </a:moveTo>
                <a:cubicBezTo>
                  <a:pt x="9224" y="3101"/>
                  <a:pt x="9261" y="3106"/>
                  <a:pt x="9237" y="3123"/>
                </a:cubicBezTo>
                <a:cubicBezTo>
                  <a:pt x="9184" y="3150"/>
                  <a:pt x="9126" y="3169"/>
                  <a:pt x="9066" y="3179"/>
                </a:cubicBezTo>
                <a:cubicBezTo>
                  <a:pt x="9005" y="3189"/>
                  <a:pt x="8972" y="3181"/>
                  <a:pt x="9001" y="3163"/>
                </a:cubicBezTo>
                <a:cubicBezTo>
                  <a:pt x="9052" y="3139"/>
                  <a:pt x="9107" y="3121"/>
                  <a:pt x="9163" y="3111"/>
                </a:cubicBezTo>
                <a:close/>
                <a:moveTo>
                  <a:pt x="23174" y="723"/>
                </a:moveTo>
                <a:cubicBezTo>
                  <a:pt x="23259" y="706"/>
                  <a:pt x="23346" y="705"/>
                  <a:pt x="23431" y="720"/>
                </a:cubicBezTo>
                <a:cubicBezTo>
                  <a:pt x="23466" y="735"/>
                  <a:pt x="23413" y="762"/>
                  <a:pt x="23320" y="778"/>
                </a:cubicBezTo>
                <a:cubicBezTo>
                  <a:pt x="23235" y="795"/>
                  <a:pt x="23147" y="796"/>
                  <a:pt x="23062" y="781"/>
                </a:cubicBezTo>
                <a:cubicBezTo>
                  <a:pt x="23030" y="766"/>
                  <a:pt x="23083" y="738"/>
                  <a:pt x="23174" y="723"/>
                </a:cubicBezTo>
                <a:close/>
                <a:moveTo>
                  <a:pt x="17338" y="1711"/>
                </a:moveTo>
                <a:cubicBezTo>
                  <a:pt x="17491" y="1685"/>
                  <a:pt x="17609" y="1692"/>
                  <a:pt x="17618" y="1723"/>
                </a:cubicBezTo>
                <a:cubicBezTo>
                  <a:pt x="17628" y="1756"/>
                  <a:pt x="17512" y="1803"/>
                  <a:pt x="17353" y="1830"/>
                </a:cubicBezTo>
                <a:cubicBezTo>
                  <a:pt x="17194" y="1856"/>
                  <a:pt x="17075" y="1849"/>
                  <a:pt x="17073" y="1816"/>
                </a:cubicBezTo>
                <a:cubicBezTo>
                  <a:pt x="17072" y="1783"/>
                  <a:pt x="17185" y="1737"/>
                  <a:pt x="17338" y="1711"/>
                </a:cubicBezTo>
                <a:close/>
                <a:moveTo>
                  <a:pt x="8618" y="3194"/>
                </a:moveTo>
                <a:cubicBezTo>
                  <a:pt x="8667" y="3185"/>
                  <a:pt x="8691" y="3193"/>
                  <a:pt x="8666" y="3208"/>
                </a:cubicBezTo>
                <a:cubicBezTo>
                  <a:pt x="8619" y="3230"/>
                  <a:pt x="8569" y="3246"/>
                  <a:pt x="8518" y="3255"/>
                </a:cubicBezTo>
                <a:cubicBezTo>
                  <a:pt x="8468" y="3263"/>
                  <a:pt x="8444" y="3256"/>
                  <a:pt x="8469" y="3241"/>
                </a:cubicBezTo>
                <a:cubicBezTo>
                  <a:pt x="8517" y="3218"/>
                  <a:pt x="8567" y="3202"/>
                  <a:pt x="8618" y="3194"/>
                </a:cubicBezTo>
                <a:close/>
                <a:moveTo>
                  <a:pt x="8023" y="3293"/>
                </a:moveTo>
                <a:cubicBezTo>
                  <a:pt x="8062" y="3284"/>
                  <a:pt x="8086" y="3288"/>
                  <a:pt x="8069" y="3301"/>
                </a:cubicBezTo>
                <a:cubicBezTo>
                  <a:pt x="8032" y="3318"/>
                  <a:pt x="7993" y="3331"/>
                  <a:pt x="7953" y="3338"/>
                </a:cubicBezTo>
                <a:cubicBezTo>
                  <a:pt x="7919" y="3344"/>
                  <a:pt x="7897" y="3341"/>
                  <a:pt x="7910" y="3331"/>
                </a:cubicBezTo>
                <a:cubicBezTo>
                  <a:pt x="7946" y="3313"/>
                  <a:pt x="7984" y="3300"/>
                  <a:pt x="8023" y="3293"/>
                </a:cubicBezTo>
                <a:close/>
                <a:moveTo>
                  <a:pt x="16738" y="1805"/>
                </a:moveTo>
                <a:cubicBezTo>
                  <a:pt x="16887" y="1780"/>
                  <a:pt x="17007" y="1785"/>
                  <a:pt x="17011" y="1818"/>
                </a:cubicBezTo>
                <a:cubicBezTo>
                  <a:pt x="17016" y="1851"/>
                  <a:pt x="16894" y="1898"/>
                  <a:pt x="16741" y="1924"/>
                </a:cubicBezTo>
                <a:cubicBezTo>
                  <a:pt x="16588" y="1950"/>
                  <a:pt x="16468" y="1943"/>
                  <a:pt x="16469" y="1909"/>
                </a:cubicBezTo>
                <a:cubicBezTo>
                  <a:pt x="16471" y="1875"/>
                  <a:pt x="16590" y="1830"/>
                  <a:pt x="16738" y="1805"/>
                </a:cubicBezTo>
                <a:close/>
                <a:moveTo>
                  <a:pt x="22577" y="810"/>
                </a:moveTo>
                <a:cubicBezTo>
                  <a:pt x="22661" y="791"/>
                  <a:pt x="22748" y="790"/>
                  <a:pt x="22832" y="807"/>
                </a:cubicBezTo>
                <a:cubicBezTo>
                  <a:pt x="22875" y="825"/>
                  <a:pt x="22821" y="853"/>
                  <a:pt x="22703" y="872"/>
                </a:cubicBezTo>
                <a:cubicBezTo>
                  <a:pt x="22619" y="891"/>
                  <a:pt x="22533" y="891"/>
                  <a:pt x="22449" y="871"/>
                </a:cubicBezTo>
                <a:cubicBezTo>
                  <a:pt x="22414" y="856"/>
                  <a:pt x="22468" y="827"/>
                  <a:pt x="22577" y="810"/>
                </a:cubicBezTo>
                <a:close/>
                <a:moveTo>
                  <a:pt x="21979" y="899"/>
                </a:moveTo>
                <a:cubicBezTo>
                  <a:pt x="22069" y="880"/>
                  <a:pt x="22162" y="879"/>
                  <a:pt x="22252" y="895"/>
                </a:cubicBezTo>
                <a:cubicBezTo>
                  <a:pt x="22292" y="913"/>
                  <a:pt x="22235" y="945"/>
                  <a:pt x="22124" y="965"/>
                </a:cubicBezTo>
                <a:cubicBezTo>
                  <a:pt x="22031" y="985"/>
                  <a:pt x="21935" y="986"/>
                  <a:pt x="21843" y="967"/>
                </a:cubicBezTo>
                <a:cubicBezTo>
                  <a:pt x="21808" y="949"/>
                  <a:pt x="21871" y="917"/>
                  <a:pt x="21979" y="899"/>
                </a:cubicBezTo>
                <a:close/>
                <a:moveTo>
                  <a:pt x="16165" y="1890"/>
                </a:moveTo>
                <a:cubicBezTo>
                  <a:pt x="16308" y="1865"/>
                  <a:pt x="16430" y="1872"/>
                  <a:pt x="16425" y="1904"/>
                </a:cubicBezTo>
                <a:cubicBezTo>
                  <a:pt x="16421" y="1936"/>
                  <a:pt x="16295" y="1985"/>
                  <a:pt x="16153" y="2009"/>
                </a:cubicBezTo>
                <a:cubicBezTo>
                  <a:pt x="16010" y="2034"/>
                  <a:pt x="15883" y="2027"/>
                  <a:pt x="15892" y="1993"/>
                </a:cubicBezTo>
                <a:cubicBezTo>
                  <a:pt x="15901" y="1959"/>
                  <a:pt x="16027" y="1913"/>
                  <a:pt x="16165" y="1890"/>
                </a:cubicBezTo>
                <a:close/>
                <a:moveTo>
                  <a:pt x="15600" y="1980"/>
                </a:moveTo>
                <a:cubicBezTo>
                  <a:pt x="15744" y="1956"/>
                  <a:pt x="15846" y="1961"/>
                  <a:pt x="15836" y="1995"/>
                </a:cubicBezTo>
                <a:cubicBezTo>
                  <a:pt x="15826" y="2029"/>
                  <a:pt x="15708" y="2074"/>
                  <a:pt x="15555" y="2100"/>
                </a:cubicBezTo>
                <a:cubicBezTo>
                  <a:pt x="15402" y="2125"/>
                  <a:pt x="15309" y="2115"/>
                  <a:pt x="15326" y="2080"/>
                </a:cubicBezTo>
                <a:cubicBezTo>
                  <a:pt x="15343" y="2044"/>
                  <a:pt x="15457" y="2004"/>
                  <a:pt x="15600" y="1980"/>
                </a:cubicBezTo>
                <a:close/>
                <a:moveTo>
                  <a:pt x="26588" y="104"/>
                </a:moveTo>
                <a:cubicBezTo>
                  <a:pt x="26622" y="97"/>
                  <a:pt x="26657" y="96"/>
                  <a:pt x="26692" y="100"/>
                </a:cubicBezTo>
                <a:cubicBezTo>
                  <a:pt x="26717" y="105"/>
                  <a:pt x="26705" y="113"/>
                  <a:pt x="26662" y="119"/>
                </a:cubicBezTo>
                <a:cubicBezTo>
                  <a:pt x="26628" y="126"/>
                  <a:pt x="26593" y="127"/>
                  <a:pt x="26559" y="123"/>
                </a:cubicBezTo>
                <a:cubicBezTo>
                  <a:pt x="26534" y="118"/>
                  <a:pt x="26546" y="110"/>
                  <a:pt x="26588" y="104"/>
                </a:cubicBezTo>
                <a:close/>
                <a:moveTo>
                  <a:pt x="21363" y="990"/>
                </a:moveTo>
                <a:cubicBezTo>
                  <a:pt x="21455" y="968"/>
                  <a:pt x="21551" y="967"/>
                  <a:pt x="21643" y="988"/>
                </a:cubicBezTo>
                <a:cubicBezTo>
                  <a:pt x="21682" y="1008"/>
                  <a:pt x="21620" y="1040"/>
                  <a:pt x="21496" y="1061"/>
                </a:cubicBezTo>
                <a:cubicBezTo>
                  <a:pt x="21405" y="1083"/>
                  <a:pt x="21309" y="1083"/>
                  <a:pt x="21219" y="1060"/>
                </a:cubicBezTo>
                <a:cubicBezTo>
                  <a:pt x="21186" y="1040"/>
                  <a:pt x="21247" y="1010"/>
                  <a:pt x="21363" y="990"/>
                </a:cubicBezTo>
                <a:close/>
                <a:moveTo>
                  <a:pt x="15034" y="2064"/>
                </a:moveTo>
                <a:cubicBezTo>
                  <a:pt x="15168" y="2041"/>
                  <a:pt x="15267" y="2049"/>
                  <a:pt x="15254" y="2081"/>
                </a:cubicBezTo>
                <a:cubicBezTo>
                  <a:pt x="15241" y="2113"/>
                  <a:pt x="15118" y="2159"/>
                  <a:pt x="14980" y="2182"/>
                </a:cubicBezTo>
                <a:cubicBezTo>
                  <a:pt x="14841" y="2205"/>
                  <a:pt x="14743" y="2197"/>
                  <a:pt x="14761" y="2164"/>
                </a:cubicBezTo>
                <a:cubicBezTo>
                  <a:pt x="14779" y="2131"/>
                  <a:pt x="14900" y="2087"/>
                  <a:pt x="15034" y="2064"/>
                </a:cubicBezTo>
                <a:close/>
                <a:moveTo>
                  <a:pt x="14475" y="2157"/>
                </a:moveTo>
                <a:cubicBezTo>
                  <a:pt x="14599" y="2137"/>
                  <a:pt x="14691" y="2141"/>
                  <a:pt x="14674" y="2175"/>
                </a:cubicBezTo>
                <a:cubicBezTo>
                  <a:pt x="14657" y="2207"/>
                  <a:pt x="14528" y="2253"/>
                  <a:pt x="14397" y="2275"/>
                </a:cubicBezTo>
                <a:cubicBezTo>
                  <a:pt x="14266" y="2296"/>
                  <a:pt x="14178" y="2286"/>
                  <a:pt x="14198" y="2255"/>
                </a:cubicBezTo>
                <a:cubicBezTo>
                  <a:pt x="14218" y="2223"/>
                  <a:pt x="14350" y="2176"/>
                  <a:pt x="14475" y="2157"/>
                </a:cubicBezTo>
                <a:close/>
                <a:moveTo>
                  <a:pt x="25984" y="193"/>
                </a:moveTo>
                <a:cubicBezTo>
                  <a:pt x="26027" y="185"/>
                  <a:pt x="26071" y="183"/>
                  <a:pt x="26115" y="188"/>
                </a:cubicBezTo>
                <a:cubicBezTo>
                  <a:pt x="26148" y="194"/>
                  <a:pt x="26136" y="205"/>
                  <a:pt x="26083" y="214"/>
                </a:cubicBezTo>
                <a:cubicBezTo>
                  <a:pt x="26037" y="224"/>
                  <a:pt x="25990" y="225"/>
                  <a:pt x="25944" y="219"/>
                </a:cubicBezTo>
                <a:cubicBezTo>
                  <a:pt x="25913" y="212"/>
                  <a:pt x="25929" y="202"/>
                  <a:pt x="25984" y="193"/>
                </a:cubicBezTo>
                <a:close/>
                <a:moveTo>
                  <a:pt x="20783" y="1076"/>
                </a:moveTo>
                <a:cubicBezTo>
                  <a:pt x="20877" y="1053"/>
                  <a:pt x="20975" y="1053"/>
                  <a:pt x="21070" y="1075"/>
                </a:cubicBezTo>
                <a:cubicBezTo>
                  <a:pt x="21104" y="1097"/>
                  <a:pt x="21029" y="1133"/>
                  <a:pt x="20902" y="1154"/>
                </a:cubicBezTo>
                <a:cubicBezTo>
                  <a:pt x="20810" y="1177"/>
                  <a:pt x="20713" y="1177"/>
                  <a:pt x="20621" y="1154"/>
                </a:cubicBezTo>
                <a:cubicBezTo>
                  <a:pt x="20586" y="1133"/>
                  <a:pt x="20660" y="1098"/>
                  <a:pt x="20783" y="1076"/>
                </a:cubicBezTo>
                <a:close/>
                <a:moveTo>
                  <a:pt x="13909" y="2238"/>
                </a:moveTo>
                <a:cubicBezTo>
                  <a:pt x="14033" y="2217"/>
                  <a:pt x="14118" y="2225"/>
                  <a:pt x="14097" y="2256"/>
                </a:cubicBezTo>
                <a:cubicBezTo>
                  <a:pt x="14017" y="2310"/>
                  <a:pt x="13925" y="2342"/>
                  <a:pt x="13829" y="2351"/>
                </a:cubicBezTo>
                <a:cubicBezTo>
                  <a:pt x="13707" y="2372"/>
                  <a:pt x="13626" y="2362"/>
                  <a:pt x="13647" y="2332"/>
                </a:cubicBezTo>
                <a:cubicBezTo>
                  <a:pt x="13725" y="2279"/>
                  <a:pt x="13815" y="2247"/>
                  <a:pt x="13909" y="2238"/>
                </a:cubicBezTo>
                <a:close/>
                <a:moveTo>
                  <a:pt x="20207" y="1160"/>
                </a:moveTo>
                <a:cubicBezTo>
                  <a:pt x="20339" y="1138"/>
                  <a:pt x="20456" y="1138"/>
                  <a:pt x="20487" y="1162"/>
                </a:cubicBezTo>
                <a:cubicBezTo>
                  <a:pt x="20518" y="1186"/>
                  <a:pt x="20441" y="1221"/>
                  <a:pt x="20306" y="1244"/>
                </a:cubicBezTo>
                <a:cubicBezTo>
                  <a:pt x="20171" y="1267"/>
                  <a:pt x="20052" y="1265"/>
                  <a:pt x="20025" y="1240"/>
                </a:cubicBezTo>
                <a:cubicBezTo>
                  <a:pt x="19997" y="1216"/>
                  <a:pt x="20075" y="1183"/>
                  <a:pt x="20207" y="1160"/>
                </a:cubicBezTo>
                <a:close/>
                <a:moveTo>
                  <a:pt x="25375" y="280"/>
                </a:moveTo>
                <a:cubicBezTo>
                  <a:pt x="25426" y="270"/>
                  <a:pt x="25479" y="268"/>
                  <a:pt x="25531" y="275"/>
                </a:cubicBezTo>
                <a:cubicBezTo>
                  <a:pt x="25568" y="282"/>
                  <a:pt x="25550" y="295"/>
                  <a:pt x="25486" y="306"/>
                </a:cubicBezTo>
                <a:cubicBezTo>
                  <a:pt x="25432" y="317"/>
                  <a:pt x="25376" y="319"/>
                  <a:pt x="25321" y="311"/>
                </a:cubicBezTo>
                <a:cubicBezTo>
                  <a:pt x="25288" y="303"/>
                  <a:pt x="25310" y="291"/>
                  <a:pt x="25375" y="280"/>
                </a:cubicBezTo>
                <a:close/>
                <a:moveTo>
                  <a:pt x="13330" y="2331"/>
                </a:moveTo>
                <a:cubicBezTo>
                  <a:pt x="13446" y="2311"/>
                  <a:pt x="13516" y="2319"/>
                  <a:pt x="13499" y="2347"/>
                </a:cubicBezTo>
                <a:cubicBezTo>
                  <a:pt x="13423" y="2399"/>
                  <a:pt x="13335" y="2431"/>
                  <a:pt x="13243" y="2438"/>
                </a:cubicBezTo>
                <a:cubicBezTo>
                  <a:pt x="13118" y="2459"/>
                  <a:pt x="13047" y="2452"/>
                  <a:pt x="13074" y="2420"/>
                </a:cubicBezTo>
                <a:cubicBezTo>
                  <a:pt x="13151" y="2370"/>
                  <a:pt x="13239" y="2340"/>
                  <a:pt x="13330" y="2331"/>
                </a:cubicBezTo>
                <a:close/>
                <a:moveTo>
                  <a:pt x="19624" y="1249"/>
                </a:moveTo>
                <a:cubicBezTo>
                  <a:pt x="19750" y="1227"/>
                  <a:pt x="19884" y="1227"/>
                  <a:pt x="19914" y="1250"/>
                </a:cubicBezTo>
                <a:cubicBezTo>
                  <a:pt x="19945" y="1273"/>
                  <a:pt x="19853" y="1315"/>
                  <a:pt x="19719" y="1338"/>
                </a:cubicBezTo>
                <a:cubicBezTo>
                  <a:pt x="19585" y="1361"/>
                  <a:pt x="19455" y="1358"/>
                  <a:pt x="19431" y="1334"/>
                </a:cubicBezTo>
                <a:cubicBezTo>
                  <a:pt x="19407" y="1310"/>
                  <a:pt x="19499" y="1270"/>
                  <a:pt x="19624" y="1249"/>
                </a:cubicBezTo>
                <a:close/>
                <a:moveTo>
                  <a:pt x="24787" y="369"/>
                </a:moveTo>
                <a:cubicBezTo>
                  <a:pt x="24845" y="358"/>
                  <a:pt x="24905" y="357"/>
                  <a:pt x="24964" y="366"/>
                </a:cubicBezTo>
                <a:cubicBezTo>
                  <a:pt x="24998" y="376"/>
                  <a:pt x="24964" y="394"/>
                  <a:pt x="24888" y="405"/>
                </a:cubicBezTo>
                <a:cubicBezTo>
                  <a:pt x="24830" y="416"/>
                  <a:pt x="24771" y="416"/>
                  <a:pt x="24713" y="406"/>
                </a:cubicBezTo>
                <a:cubicBezTo>
                  <a:pt x="24683" y="395"/>
                  <a:pt x="24717" y="381"/>
                  <a:pt x="24787" y="369"/>
                </a:cubicBezTo>
                <a:close/>
                <a:moveTo>
                  <a:pt x="12774" y="2416"/>
                </a:moveTo>
                <a:cubicBezTo>
                  <a:pt x="12879" y="2398"/>
                  <a:pt x="12951" y="2407"/>
                  <a:pt x="12928" y="2433"/>
                </a:cubicBezTo>
                <a:cubicBezTo>
                  <a:pt x="12851" y="2478"/>
                  <a:pt x="12766" y="2506"/>
                  <a:pt x="12677" y="2515"/>
                </a:cubicBezTo>
                <a:cubicBezTo>
                  <a:pt x="12569" y="2534"/>
                  <a:pt x="12497" y="2525"/>
                  <a:pt x="12525" y="2497"/>
                </a:cubicBezTo>
                <a:cubicBezTo>
                  <a:pt x="12601" y="2454"/>
                  <a:pt x="12686" y="2426"/>
                  <a:pt x="12774" y="2416"/>
                </a:cubicBezTo>
                <a:close/>
                <a:moveTo>
                  <a:pt x="12224" y="2504"/>
                </a:moveTo>
                <a:cubicBezTo>
                  <a:pt x="12324" y="2488"/>
                  <a:pt x="12379" y="2496"/>
                  <a:pt x="12349" y="2523"/>
                </a:cubicBezTo>
                <a:cubicBezTo>
                  <a:pt x="12278" y="2566"/>
                  <a:pt x="12198" y="2593"/>
                  <a:pt x="12114" y="2602"/>
                </a:cubicBezTo>
                <a:cubicBezTo>
                  <a:pt x="12010" y="2620"/>
                  <a:pt x="11956" y="2610"/>
                  <a:pt x="11988" y="2582"/>
                </a:cubicBezTo>
                <a:cubicBezTo>
                  <a:pt x="12061" y="2540"/>
                  <a:pt x="12141" y="2514"/>
                  <a:pt x="12224" y="2504"/>
                </a:cubicBezTo>
                <a:close/>
                <a:moveTo>
                  <a:pt x="19062" y="1331"/>
                </a:moveTo>
                <a:cubicBezTo>
                  <a:pt x="19197" y="1308"/>
                  <a:pt x="19318" y="1310"/>
                  <a:pt x="19340" y="1335"/>
                </a:cubicBezTo>
                <a:cubicBezTo>
                  <a:pt x="19362" y="1361"/>
                  <a:pt x="19268" y="1402"/>
                  <a:pt x="19123" y="1425"/>
                </a:cubicBezTo>
                <a:cubicBezTo>
                  <a:pt x="18978" y="1448"/>
                  <a:pt x="18865" y="1444"/>
                  <a:pt x="18849" y="1417"/>
                </a:cubicBezTo>
                <a:cubicBezTo>
                  <a:pt x="18833" y="1390"/>
                  <a:pt x="18926" y="1353"/>
                  <a:pt x="19062" y="1331"/>
                </a:cubicBezTo>
                <a:close/>
                <a:moveTo>
                  <a:pt x="11670" y="2588"/>
                </a:moveTo>
                <a:cubicBezTo>
                  <a:pt x="11762" y="2572"/>
                  <a:pt x="11817" y="2580"/>
                  <a:pt x="11789" y="2604"/>
                </a:cubicBezTo>
                <a:cubicBezTo>
                  <a:pt x="11719" y="2644"/>
                  <a:pt x="11642" y="2670"/>
                  <a:pt x="11562" y="2681"/>
                </a:cubicBezTo>
                <a:cubicBezTo>
                  <a:pt x="11468" y="2697"/>
                  <a:pt x="11414" y="2688"/>
                  <a:pt x="11444" y="2662"/>
                </a:cubicBezTo>
                <a:cubicBezTo>
                  <a:pt x="11515" y="2624"/>
                  <a:pt x="11591" y="2598"/>
                  <a:pt x="11670" y="2588"/>
                </a:cubicBezTo>
                <a:close/>
                <a:moveTo>
                  <a:pt x="24180" y="454"/>
                </a:moveTo>
                <a:cubicBezTo>
                  <a:pt x="24247" y="442"/>
                  <a:pt x="24316" y="440"/>
                  <a:pt x="24384" y="450"/>
                </a:cubicBezTo>
                <a:cubicBezTo>
                  <a:pt x="24419" y="460"/>
                  <a:pt x="24382" y="480"/>
                  <a:pt x="24308" y="493"/>
                </a:cubicBezTo>
                <a:cubicBezTo>
                  <a:pt x="24241" y="506"/>
                  <a:pt x="24172" y="507"/>
                  <a:pt x="24104" y="496"/>
                </a:cubicBezTo>
                <a:cubicBezTo>
                  <a:pt x="24075" y="485"/>
                  <a:pt x="24111" y="467"/>
                  <a:pt x="24180" y="454"/>
                </a:cubicBezTo>
                <a:close/>
                <a:moveTo>
                  <a:pt x="11125" y="2675"/>
                </a:moveTo>
                <a:cubicBezTo>
                  <a:pt x="11206" y="2661"/>
                  <a:pt x="11249" y="2671"/>
                  <a:pt x="11222" y="2693"/>
                </a:cubicBezTo>
                <a:cubicBezTo>
                  <a:pt x="11154" y="2729"/>
                  <a:pt x="11081" y="2753"/>
                  <a:pt x="11005" y="2764"/>
                </a:cubicBezTo>
                <a:cubicBezTo>
                  <a:pt x="10921" y="2778"/>
                  <a:pt x="10873" y="2768"/>
                  <a:pt x="10906" y="2744"/>
                </a:cubicBezTo>
                <a:cubicBezTo>
                  <a:pt x="10975" y="2709"/>
                  <a:pt x="11049" y="2685"/>
                  <a:pt x="11125" y="2675"/>
                </a:cubicBezTo>
                <a:close/>
                <a:moveTo>
                  <a:pt x="18474" y="1422"/>
                </a:moveTo>
                <a:cubicBezTo>
                  <a:pt x="18616" y="1398"/>
                  <a:pt x="18731" y="1401"/>
                  <a:pt x="18749" y="1428"/>
                </a:cubicBezTo>
                <a:cubicBezTo>
                  <a:pt x="18766" y="1456"/>
                  <a:pt x="18673" y="1494"/>
                  <a:pt x="18528" y="1519"/>
                </a:cubicBezTo>
                <a:cubicBezTo>
                  <a:pt x="18382" y="1544"/>
                  <a:pt x="18266" y="1540"/>
                  <a:pt x="18253" y="1512"/>
                </a:cubicBezTo>
                <a:cubicBezTo>
                  <a:pt x="18240" y="1483"/>
                  <a:pt x="18332" y="1445"/>
                  <a:pt x="18474" y="1422"/>
                </a:cubicBezTo>
                <a:close/>
                <a:moveTo>
                  <a:pt x="23594" y="542"/>
                </a:moveTo>
                <a:cubicBezTo>
                  <a:pt x="23666" y="528"/>
                  <a:pt x="23739" y="526"/>
                  <a:pt x="23812" y="535"/>
                </a:cubicBezTo>
                <a:cubicBezTo>
                  <a:pt x="23848" y="547"/>
                  <a:pt x="23809" y="569"/>
                  <a:pt x="23727" y="584"/>
                </a:cubicBezTo>
                <a:cubicBezTo>
                  <a:pt x="23654" y="598"/>
                  <a:pt x="23579" y="600"/>
                  <a:pt x="23506" y="588"/>
                </a:cubicBezTo>
                <a:cubicBezTo>
                  <a:pt x="23474" y="580"/>
                  <a:pt x="23514" y="557"/>
                  <a:pt x="23594" y="542"/>
                </a:cubicBezTo>
                <a:close/>
                <a:moveTo>
                  <a:pt x="10568" y="2761"/>
                </a:moveTo>
                <a:cubicBezTo>
                  <a:pt x="10649" y="2748"/>
                  <a:pt x="10687" y="2753"/>
                  <a:pt x="10663" y="2773"/>
                </a:cubicBezTo>
                <a:cubicBezTo>
                  <a:pt x="10602" y="2807"/>
                  <a:pt x="10536" y="2829"/>
                  <a:pt x="10467" y="2838"/>
                </a:cubicBezTo>
                <a:cubicBezTo>
                  <a:pt x="10386" y="2852"/>
                  <a:pt x="10351" y="2845"/>
                  <a:pt x="10381" y="2823"/>
                </a:cubicBezTo>
                <a:cubicBezTo>
                  <a:pt x="10439" y="2791"/>
                  <a:pt x="10503" y="2771"/>
                  <a:pt x="10568" y="2761"/>
                </a:cubicBezTo>
                <a:close/>
                <a:moveTo>
                  <a:pt x="9997" y="2854"/>
                </a:moveTo>
                <a:cubicBezTo>
                  <a:pt x="10070" y="2840"/>
                  <a:pt x="10104" y="2846"/>
                  <a:pt x="10075" y="2867"/>
                </a:cubicBezTo>
                <a:cubicBezTo>
                  <a:pt x="10023" y="2894"/>
                  <a:pt x="9966" y="2913"/>
                  <a:pt x="9907" y="2921"/>
                </a:cubicBezTo>
                <a:cubicBezTo>
                  <a:pt x="9833" y="2934"/>
                  <a:pt x="9801" y="2928"/>
                  <a:pt x="9831" y="2908"/>
                </a:cubicBezTo>
                <a:cubicBezTo>
                  <a:pt x="9882" y="2880"/>
                  <a:pt x="9939" y="2862"/>
                  <a:pt x="9997" y="2854"/>
                </a:cubicBezTo>
                <a:close/>
                <a:moveTo>
                  <a:pt x="17912" y="1504"/>
                </a:moveTo>
                <a:cubicBezTo>
                  <a:pt x="18053" y="1480"/>
                  <a:pt x="18163" y="1484"/>
                  <a:pt x="18177" y="1511"/>
                </a:cubicBezTo>
                <a:cubicBezTo>
                  <a:pt x="18191" y="1540"/>
                  <a:pt x="18096" y="1580"/>
                  <a:pt x="17951" y="1604"/>
                </a:cubicBezTo>
                <a:cubicBezTo>
                  <a:pt x="17806" y="1629"/>
                  <a:pt x="17686" y="1625"/>
                  <a:pt x="17679" y="1595"/>
                </a:cubicBezTo>
                <a:cubicBezTo>
                  <a:pt x="17671" y="1565"/>
                  <a:pt x="17771" y="1528"/>
                  <a:pt x="17912" y="1504"/>
                </a:cubicBezTo>
                <a:close/>
                <a:moveTo>
                  <a:pt x="9457" y="2941"/>
                </a:moveTo>
                <a:cubicBezTo>
                  <a:pt x="9519" y="2930"/>
                  <a:pt x="9539" y="2937"/>
                  <a:pt x="9510" y="2956"/>
                </a:cubicBezTo>
                <a:cubicBezTo>
                  <a:pt x="9460" y="2980"/>
                  <a:pt x="9407" y="2996"/>
                  <a:pt x="9352" y="3003"/>
                </a:cubicBezTo>
                <a:cubicBezTo>
                  <a:pt x="9294" y="3013"/>
                  <a:pt x="9275" y="3006"/>
                  <a:pt x="9303" y="2989"/>
                </a:cubicBezTo>
                <a:cubicBezTo>
                  <a:pt x="9351" y="2964"/>
                  <a:pt x="9403" y="2948"/>
                  <a:pt x="9457" y="2941"/>
                </a:cubicBezTo>
                <a:close/>
                <a:moveTo>
                  <a:pt x="22988" y="632"/>
                </a:moveTo>
                <a:cubicBezTo>
                  <a:pt x="23063" y="615"/>
                  <a:pt x="23140" y="613"/>
                  <a:pt x="23216" y="626"/>
                </a:cubicBezTo>
                <a:cubicBezTo>
                  <a:pt x="23256" y="640"/>
                  <a:pt x="23217" y="662"/>
                  <a:pt x="23122" y="678"/>
                </a:cubicBezTo>
                <a:cubicBezTo>
                  <a:pt x="23047" y="695"/>
                  <a:pt x="22968" y="697"/>
                  <a:pt x="22892" y="683"/>
                </a:cubicBezTo>
                <a:cubicBezTo>
                  <a:pt x="22854" y="669"/>
                  <a:pt x="22894" y="648"/>
                  <a:pt x="22988" y="632"/>
                </a:cubicBezTo>
                <a:close/>
                <a:moveTo>
                  <a:pt x="17350" y="1591"/>
                </a:moveTo>
                <a:cubicBezTo>
                  <a:pt x="17487" y="1567"/>
                  <a:pt x="17609" y="1571"/>
                  <a:pt x="17613" y="1601"/>
                </a:cubicBezTo>
                <a:cubicBezTo>
                  <a:pt x="17617" y="1630"/>
                  <a:pt x="17508" y="1672"/>
                  <a:pt x="17371" y="1695"/>
                </a:cubicBezTo>
                <a:cubicBezTo>
                  <a:pt x="17234" y="1717"/>
                  <a:pt x="17106" y="1713"/>
                  <a:pt x="17107" y="1684"/>
                </a:cubicBezTo>
                <a:cubicBezTo>
                  <a:pt x="17108" y="1654"/>
                  <a:pt x="17216" y="1613"/>
                  <a:pt x="17350" y="1591"/>
                </a:cubicBezTo>
                <a:close/>
                <a:moveTo>
                  <a:pt x="8914" y="3025"/>
                </a:moveTo>
                <a:cubicBezTo>
                  <a:pt x="8967" y="3016"/>
                  <a:pt x="8988" y="3020"/>
                  <a:pt x="8960" y="3035"/>
                </a:cubicBezTo>
                <a:cubicBezTo>
                  <a:pt x="8920" y="3056"/>
                  <a:pt x="8876" y="3069"/>
                  <a:pt x="8831" y="3075"/>
                </a:cubicBezTo>
                <a:cubicBezTo>
                  <a:pt x="8783" y="3083"/>
                  <a:pt x="8768" y="3079"/>
                  <a:pt x="8789" y="3064"/>
                </a:cubicBezTo>
                <a:cubicBezTo>
                  <a:pt x="8828" y="3044"/>
                  <a:pt x="8871" y="3031"/>
                  <a:pt x="8914" y="3025"/>
                </a:cubicBezTo>
                <a:close/>
                <a:moveTo>
                  <a:pt x="8375" y="3113"/>
                </a:moveTo>
                <a:cubicBezTo>
                  <a:pt x="8409" y="3108"/>
                  <a:pt x="8423" y="3110"/>
                  <a:pt x="8400" y="3122"/>
                </a:cubicBezTo>
                <a:cubicBezTo>
                  <a:pt x="8368" y="3138"/>
                  <a:pt x="8334" y="3148"/>
                  <a:pt x="8299" y="3153"/>
                </a:cubicBezTo>
                <a:cubicBezTo>
                  <a:pt x="8264" y="3159"/>
                  <a:pt x="8254" y="3155"/>
                  <a:pt x="8273" y="3143"/>
                </a:cubicBezTo>
                <a:cubicBezTo>
                  <a:pt x="8305" y="3128"/>
                  <a:pt x="8339" y="3117"/>
                  <a:pt x="8375" y="3113"/>
                </a:cubicBezTo>
                <a:close/>
                <a:moveTo>
                  <a:pt x="22410" y="719"/>
                </a:moveTo>
                <a:cubicBezTo>
                  <a:pt x="22490" y="702"/>
                  <a:pt x="22572" y="700"/>
                  <a:pt x="22652" y="714"/>
                </a:cubicBezTo>
                <a:cubicBezTo>
                  <a:pt x="22692" y="726"/>
                  <a:pt x="22642" y="754"/>
                  <a:pt x="22545" y="771"/>
                </a:cubicBezTo>
                <a:cubicBezTo>
                  <a:pt x="22463" y="789"/>
                  <a:pt x="22379" y="790"/>
                  <a:pt x="22297" y="776"/>
                </a:cubicBezTo>
                <a:cubicBezTo>
                  <a:pt x="22263" y="761"/>
                  <a:pt x="22315" y="735"/>
                  <a:pt x="22410" y="719"/>
                </a:cubicBezTo>
                <a:close/>
                <a:moveTo>
                  <a:pt x="16796" y="1673"/>
                </a:moveTo>
                <a:cubicBezTo>
                  <a:pt x="16937" y="1650"/>
                  <a:pt x="17041" y="1653"/>
                  <a:pt x="17047" y="1683"/>
                </a:cubicBezTo>
                <a:cubicBezTo>
                  <a:pt x="17052" y="1713"/>
                  <a:pt x="16947" y="1753"/>
                  <a:pt x="16802" y="1778"/>
                </a:cubicBezTo>
                <a:cubicBezTo>
                  <a:pt x="16657" y="1802"/>
                  <a:pt x="16557" y="1796"/>
                  <a:pt x="16552" y="1766"/>
                </a:cubicBezTo>
                <a:cubicBezTo>
                  <a:pt x="16547" y="1737"/>
                  <a:pt x="16652" y="1698"/>
                  <a:pt x="16796" y="1673"/>
                </a:cubicBezTo>
                <a:close/>
                <a:moveTo>
                  <a:pt x="16246" y="1760"/>
                </a:moveTo>
                <a:cubicBezTo>
                  <a:pt x="16385" y="1737"/>
                  <a:pt x="16477" y="1743"/>
                  <a:pt x="16476" y="1772"/>
                </a:cubicBezTo>
                <a:cubicBezTo>
                  <a:pt x="16474" y="1802"/>
                  <a:pt x="16362" y="1844"/>
                  <a:pt x="16219" y="1867"/>
                </a:cubicBezTo>
                <a:cubicBezTo>
                  <a:pt x="16077" y="1891"/>
                  <a:pt x="15984" y="1884"/>
                  <a:pt x="15991" y="1853"/>
                </a:cubicBezTo>
                <a:cubicBezTo>
                  <a:pt x="15997" y="1822"/>
                  <a:pt x="16107" y="1783"/>
                  <a:pt x="16246" y="1760"/>
                </a:cubicBezTo>
                <a:close/>
                <a:moveTo>
                  <a:pt x="21841" y="806"/>
                </a:moveTo>
                <a:cubicBezTo>
                  <a:pt x="21923" y="786"/>
                  <a:pt x="22008" y="784"/>
                  <a:pt x="22090" y="801"/>
                </a:cubicBezTo>
                <a:cubicBezTo>
                  <a:pt x="22128" y="818"/>
                  <a:pt x="22076" y="844"/>
                  <a:pt x="21966" y="863"/>
                </a:cubicBezTo>
                <a:cubicBezTo>
                  <a:pt x="21884" y="883"/>
                  <a:pt x="21799" y="884"/>
                  <a:pt x="21717" y="865"/>
                </a:cubicBezTo>
                <a:cubicBezTo>
                  <a:pt x="21686" y="848"/>
                  <a:pt x="21737" y="823"/>
                  <a:pt x="21841" y="806"/>
                </a:cubicBezTo>
                <a:close/>
                <a:moveTo>
                  <a:pt x="15685" y="1847"/>
                </a:moveTo>
                <a:cubicBezTo>
                  <a:pt x="15810" y="1826"/>
                  <a:pt x="15920" y="1830"/>
                  <a:pt x="15916" y="1859"/>
                </a:cubicBezTo>
                <a:cubicBezTo>
                  <a:pt x="15909" y="1888"/>
                  <a:pt x="15790" y="1932"/>
                  <a:pt x="15658" y="1954"/>
                </a:cubicBezTo>
                <a:cubicBezTo>
                  <a:pt x="15526" y="1975"/>
                  <a:pt x="15422" y="1965"/>
                  <a:pt x="15433" y="1939"/>
                </a:cubicBezTo>
                <a:cubicBezTo>
                  <a:pt x="15444" y="1913"/>
                  <a:pt x="15560" y="1868"/>
                  <a:pt x="15685" y="1847"/>
                </a:cubicBezTo>
                <a:close/>
                <a:moveTo>
                  <a:pt x="26323" y="31"/>
                </a:moveTo>
                <a:cubicBezTo>
                  <a:pt x="26351" y="26"/>
                  <a:pt x="26380" y="25"/>
                  <a:pt x="26409" y="28"/>
                </a:cubicBezTo>
                <a:cubicBezTo>
                  <a:pt x="26428" y="31"/>
                  <a:pt x="26420" y="38"/>
                  <a:pt x="26391" y="44"/>
                </a:cubicBezTo>
                <a:cubicBezTo>
                  <a:pt x="26360" y="49"/>
                  <a:pt x="26328" y="50"/>
                  <a:pt x="26297" y="47"/>
                </a:cubicBezTo>
                <a:cubicBezTo>
                  <a:pt x="26281" y="43"/>
                  <a:pt x="26295" y="36"/>
                  <a:pt x="26323" y="31"/>
                </a:cubicBezTo>
                <a:close/>
                <a:moveTo>
                  <a:pt x="21283" y="885"/>
                </a:moveTo>
                <a:cubicBezTo>
                  <a:pt x="21364" y="867"/>
                  <a:pt x="21448" y="867"/>
                  <a:pt x="21529" y="885"/>
                </a:cubicBezTo>
                <a:cubicBezTo>
                  <a:pt x="21558" y="904"/>
                  <a:pt x="21495" y="932"/>
                  <a:pt x="21388" y="951"/>
                </a:cubicBezTo>
                <a:cubicBezTo>
                  <a:pt x="21303" y="972"/>
                  <a:pt x="21214" y="972"/>
                  <a:pt x="21129" y="953"/>
                </a:cubicBezTo>
                <a:cubicBezTo>
                  <a:pt x="21101" y="934"/>
                  <a:pt x="21171" y="903"/>
                  <a:pt x="21283" y="885"/>
                </a:cubicBezTo>
                <a:close/>
                <a:moveTo>
                  <a:pt x="15119" y="1934"/>
                </a:moveTo>
                <a:cubicBezTo>
                  <a:pt x="15246" y="1912"/>
                  <a:pt x="15337" y="1917"/>
                  <a:pt x="15330" y="1945"/>
                </a:cubicBezTo>
                <a:cubicBezTo>
                  <a:pt x="15323" y="1973"/>
                  <a:pt x="15211" y="2014"/>
                  <a:pt x="15084" y="2037"/>
                </a:cubicBezTo>
                <a:cubicBezTo>
                  <a:pt x="14957" y="2059"/>
                  <a:pt x="14862" y="2054"/>
                  <a:pt x="14869" y="2025"/>
                </a:cubicBezTo>
                <a:cubicBezTo>
                  <a:pt x="14877" y="1996"/>
                  <a:pt x="14993" y="1955"/>
                  <a:pt x="15119" y="1934"/>
                </a:cubicBezTo>
                <a:close/>
                <a:moveTo>
                  <a:pt x="25744" y="117"/>
                </a:moveTo>
                <a:cubicBezTo>
                  <a:pt x="25782" y="111"/>
                  <a:pt x="25820" y="110"/>
                  <a:pt x="25858" y="115"/>
                </a:cubicBezTo>
                <a:cubicBezTo>
                  <a:pt x="25878" y="119"/>
                  <a:pt x="25860" y="130"/>
                  <a:pt x="25821" y="137"/>
                </a:cubicBezTo>
                <a:cubicBezTo>
                  <a:pt x="25780" y="144"/>
                  <a:pt x="25738" y="145"/>
                  <a:pt x="25697" y="140"/>
                </a:cubicBezTo>
                <a:cubicBezTo>
                  <a:pt x="25676" y="135"/>
                  <a:pt x="25699" y="123"/>
                  <a:pt x="25744" y="117"/>
                </a:cubicBezTo>
                <a:close/>
                <a:moveTo>
                  <a:pt x="14582" y="2018"/>
                </a:moveTo>
                <a:cubicBezTo>
                  <a:pt x="14701" y="1998"/>
                  <a:pt x="14783" y="2006"/>
                  <a:pt x="14766" y="2035"/>
                </a:cubicBezTo>
                <a:cubicBezTo>
                  <a:pt x="14690" y="2086"/>
                  <a:pt x="14602" y="2116"/>
                  <a:pt x="14511" y="2123"/>
                </a:cubicBezTo>
                <a:cubicBezTo>
                  <a:pt x="14390" y="2141"/>
                  <a:pt x="14306" y="2136"/>
                  <a:pt x="14328" y="2106"/>
                </a:cubicBezTo>
                <a:cubicBezTo>
                  <a:pt x="14404" y="2056"/>
                  <a:pt x="14492" y="2026"/>
                  <a:pt x="14582" y="2018"/>
                </a:cubicBezTo>
                <a:close/>
                <a:moveTo>
                  <a:pt x="20701" y="975"/>
                </a:moveTo>
                <a:cubicBezTo>
                  <a:pt x="20788" y="953"/>
                  <a:pt x="20879" y="951"/>
                  <a:pt x="20966" y="971"/>
                </a:cubicBezTo>
                <a:cubicBezTo>
                  <a:pt x="20999" y="991"/>
                  <a:pt x="20935" y="1021"/>
                  <a:pt x="20812" y="1042"/>
                </a:cubicBezTo>
                <a:cubicBezTo>
                  <a:pt x="20727" y="1065"/>
                  <a:pt x="20638" y="1065"/>
                  <a:pt x="20554" y="1042"/>
                </a:cubicBezTo>
                <a:cubicBezTo>
                  <a:pt x="20527" y="1023"/>
                  <a:pt x="20589" y="995"/>
                  <a:pt x="20701" y="975"/>
                </a:cubicBezTo>
                <a:close/>
                <a:moveTo>
                  <a:pt x="14033" y="2101"/>
                </a:moveTo>
                <a:cubicBezTo>
                  <a:pt x="14141" y="2083"/>
                  <a:pt x="14224" y="2086"/>
                  <a:pt x="14212" y="2114"/>
                </a:cubicBezTo>
                <a:cubicBezTo>
                  <a:pt x="14138" y="2163"/>
                  <a:pt x="14054" y="2194"/>
                  <a:pt x="13965" y="2202"/>
                </a:cubicBezTo>
                <a:cubicBezTo>
                  <a:pt x="13854" y="2221"/>
                  <a:pt x="13771" y="2214"/>
                  <a:pt x="13787" y="2188"/>
                </a:cubicBezTo>
                <a:cubicBezTo>
                  <a:pt x="13861" y="2140"/>
                  <a:pt x="13945" y="2110"/>
                  <a:pt x="14033" y="2101"/>
                </a:cubicBezTo>
                <a:close/>
                <a:moveTo>
                  <a:pt x="25146" y="204"/>
                </a:moveTo>
                <a:cubicBezTo>
                  <a:pt x="25194" y="197"/>
                  <a:pt x="25242" y="195"/>
                  <a:pt x="25290" y="200"/>
                </a:cubicBezTo>
                <a:cubicBezTo>
                  <a:pt x="25318" y="207"/>
                  <a:pt x="25294" y="222"/>
                  <a:pt x="25244" y="230"/>
                </a:cubicBezTo>
                <a:cubicBezTo>
                  <a:pt x="25197" y="237"/>
                  <a:pt x="25149" y="238"/>
                  <a:pt x="25102" y="233"/>
                </a:cubicBezTo>
                <a:cubicBezTo>
                  <a:pt x="25073" y="228"/>
                  <a:pt x="25098" y="213"/>
                  <a:pt x="25146" y="204"/>
                </a:cubicBezTo>
                <a:close/>
                <a:moveTo>
                  <a:pt x="20131" y="1057"/>
                </a:moveTo>
                <a:cubicBezTo>
                  <a:pt x="20217" y="1036"/>
                  <a:pt x="20306" y="1037"/>
                  <a:pt x="20392" y="1059"/>
                </a:cubicBezTo>
                <a:cubicBezTo>
                  <a:pt x="20413" y="1080"/>
                  <a:pt x="20333" y="1114"/>
                  <a:pt x="20217" y="1134"/>
                </a:cubicBezTo>
                <a:cubicBezTo>
                  <a:pt x="20132" y="1154"/>
                  <a:pt x="20042" y="1154"/>
                  <a:pt x="19957" y="1132"/>
                </a:cubicBezTo>
                <a:cubicBezTo>
                  <a:pt x="19933" y="1112"/>
                  <a:pt x="20013" y="1077"/>
                  <a:pt x="20131" y="1057"/>
                </a:cubicBezTo>
                <a:close/>
                <a:moveTo>
                  <a:pt x="13498" y="2187"/>
                </a:moveTo>
                <a:cubicBezTo>
                  <a:pt x="13602" y="2170"/>
                  <a:pt x="13669" y="2176"/>
                  <a:pt x="13650" y="2202"/>
                </a:cubicBezTo>
                <a:cubicBezTo>
                  <a:pt x="13579" y="2248"/>
                  <a:pt x="13496" y="2277"/>
                  <a:pt x="13411" y="2285"/>
                </a:cubicBezTo>
                <a:cubicBezTo>
                  <a:pt x="13299" y="2304"/>
                  <a:pt x="13230" y="2296"/>
                  <a:pt x="13256" y="2269"/>
                </a:cubicBezTo>
                <a:cubicBezTo>
                  <a:pt x="13330" y="2224"/>
                  <a:pt x="13412" y="2196"/>
                  <a:pt x="13498" y="2187"/>
                </a:cubicBezTo>
                <a:close/>
                <a:moveTo>
                  <a:pt x="19584" y="1141"/>
                </a:moveTo>
                <a:cubicBezTo>
                  <a:pt x="19712" y="1120"/>
                  <a:pt x="19811" y="1123"/>
                  <a:pt x="19833" y="1145"/>
                </a:cubicBezTo>
                <a:cubicBezTo>
                  <a:pt x="19856" y="1169"/>
                  <a:pt x="19775" y="1203"/>
                  <a:pt x="19643" y="1223"/>
                </a:cubicBezTo>
                <a:cubicBezTo>
                  <a:pt x="19512" y="1244"/>
                  <a:pt x="19411" y="1242"/>
                  <a:pt x="19394" y="1219"/>
                </a:cubicBezTo>
                <a:cubicBezTo>
                  <a:pt x="19376" y="1195"/>
                  <a:pt x="19456" y="1162"/>
                  <a:pt x="19584" y="1141"/>
                </a:cubicBezTo>
                <a:close/>
                <a:moveTo>
                  <a:pt x="12947" y="2271"/>
                </a:moveTo>
                <a:cubicBezTo>
                  <a:pt x="13055" y="2253"/>
                  <a:pt x="13117" y="2258"/>
                  <a:pt x="13097" y="2284"/>
                </a:cubicBezTo>
                <a:cubicBezTo>
                  <a:pt x="13029" y="2327"/>
                  <a:pt x="12952" y="2354"/>
                  <a:pt x="12872" y="2361"/>
                </a:cubicBezTo>
                <a:cubicBezTo>
                  <a:pt x="12763" y="2380"/>
                  <a:pt x="12704" y="2373"/>
                  <a:pt x="12730" y="2347"/>
                </a:cubicBezTo>
                <a:cubicBezTo>
                  <a:pt x="12796" y="2306"/>
                  <a:pt x="12870" y="2280"/>
                  <a:pt x="12947" y="2271"/>
                </a:cubicBezTo>
                <a:close/>
                <a:moveTo>
                  <a:pt x="24554" y="292"/>
                </a:moveTo>
                <a:cubicBezTo>
                  <a:pt x="24609" y="282"/>
                  <a:pt x="24665" y="281"/>
                  <a:pt x="24720" y="287"/>
                </a:cubicBezTo>
                <a:cubicBezTo>
                  <a:pt x="24748" y="294"/>
                  <a:pt x="24724" y="310"/>
                  <a:pt x="24665" y="320"/>
                </a:cubicBezTo>
                <a:cubicBezTo>
                  <a:pt x="24608" y="331"/>
                  <a:pt x="24549" y="333"/>
                  <a:pt x="24492" y="326"/>
                </a:cubicBezTo>
                <a:cubicBezTo>
                  <a:pt x="24466" y="318"/>
                  <a:pt x="24497" y="302"/>
                  <a:pt x="24554" y="292"/>
                </a:cubicBezTo>
                <a:close/>
                <a:moveTo>
                  <a:pt x="12417" y="2358"/>
                </a:moveTo>
                <a:cubicBezTo>
                  <a:pt x="12509" y="2340"/>
                  <a:pt x="12569" y="2347"/>
                  <a:pt x="12547" y="2372"/>
                </a:cubicBezTo>
                <a:cubicBezTo>
                  <a:pt x="12479" y="2411"/>
                  <a:pt x="12403" y="2436"/>
                  <a:pt x="12326" y="2446"/>
                </a:cubicBezTo>
                <a:cubicBezTo>
                  <a:pt x="12231" y="2462"/>
                  <a:pt x="12171" y="2455"/>
                  <a:pt x="12196" y="2431"/>
                </a:cubicBezTo>
                <a:cubicBezTo>
                  <a:pt x="12264" y="2392"/>
                  <a:pt x="12339" y="2368"/>
                  <a:pt x="12417" y="2358"/>
                </a:cubicBezTo>
                <a:close/>
                <a:moveTo>
                  <a:pt x="19021" y="1222"/>
                </a:moveTo>
                <a:cubicBezTo>
                  <a:pt x="19146" y="1202"/>
                  <a:pt x="19259" y="1205"/>
                  <a:pt x="19278" y="1225"/>
                </a:cubicBezTo>
                <a:cubicBezTo>
                  <a:pt x="19298" y="1248"/>
                  <a:pt x="19212" y="1284"/>
                  <a:pt x="19087" y="1306"/>
                </a:cubicBezTo>
                <a:cubicBezTo>
                  <a:pt x="18962" y="1327"/>
                  <a:pt x="18837" y="1326"/>
                  <a:pt x="18823" y="1302"/>
                </a:cubicBezTo>
                <a:cubicBezTo>
                  <a:pt x="18809" y="1278"/>
                  <a:pt x="18896" y="1243"/>
                  <a:pt x="19021" y="1222"/>
                </a:cubicBezTo>
                <a:close/>
                <a:moveTo>
                  <a:pt x="11859" y="2442"/>
                </a:moveTo>
                <a:cubicBezTo>
                  <a:pt x="11953" y="2426"/>
                  <a:pt x="12001" y="2431"/>
                  <a:pt x="11977" y="2454"/>
                </a:cubicBezTo>
                <a:cubicBezTo>
                  <a:pt x="11915" y="2491"/>
                  <a:pt x="11845" y="2514"/>
                  <a:pt x="11773" y="2523"/>
                </a:cubicBezTo>
                <a:cubicBezTo>
                  <a:pt x="11681" y="2538"/>
                  <a:pt x="11633" y="2532"/>
                  <a:pt x="11661" y="2508"/>
                </a:cubicBezTo>
                <a:cubicBezTo>
                  <a:pt x="11722" y="2473"/>
                  <a:pt x="11789" y="2451"/>
                  <a:pt x="11859" y="2442"/>
                </a:cubicBezTo>
                <a:close/>
                <a:moveTo>
                  <a:pt x="23981" y="372"/>
                </a:moveTo>
                <a:cubicBezTo>
                  <a:pt x="24038" y="361"/>
                  <a:pt x="24097" y="360"/>
                  <a:pt x="24155" y="368"/>
                </a:cubicBezTo>
                <a:cubicBezTo>
                  <a:pt x="24187" y="381"/>
                  <a:pt x="24159" y="393"/>
                  <a:pt x="24087" y="406"/>
                </a:cubicBezTo>
                <a:cubicBezTo>
                  <a:pt x="24029" y="418"/>
                  <a:pt x="23968" y="419"/>
                  <a:pt x="23910" y="410"/>
                </a:cubicBezTo>
                <a:cubicBezTo>
                  <a:pt x="23875" y="401"/>
                  <a:pt x="23905" y="385"/>
                  <a:pt x="23981" y="372"/>
                </a:cubicBezTo>
                <a:close/>
                <a:moveTo>
                  <a:pt x="11328" y="2527"/>
                </a:moveTo>
                <a:cubicBezTo>
                  <a:pt x="11410" y="2513"/>
                  <a:pt x="11450" y="2518"/>
                  <a:pt x="11427" y="2540"/>
                </a:cubicBezTo>
                <a:cubicBezTo>
                  <a:pt x="11368" y="2573"/>
                  <a:pt x="11304" y="2595"/>
                  <a:pt x="11237" y="2603"/>
                </a:cubicBezTo>
                <a:cubicBezTo>
                  <a:pt x="11156" y="2616"/>
                  <a:pt x="11114" y="2611"/>
                  <a:pt x="11139" y="2590"/>
                </a:cubicBezTo>
                <a:cubicBezTo>
                  <a:pt x="11197" y="2556"/>
                  <a:pt x="11261" y="2535"/>
                  <a:pt x="11328" y="2527"/>
                </a:cubicBezTo>
                <a:close/>
                <a:moveTo>
                  <a:pt x="18467" y="1309"/>
                </a:moveTo>
                <a:cubicBezTo>
                  <a:pt x="18588" y="1288"/>
                  <a:pt x="18710" y="1290"/>
                  <a:pt x="18728" y="1312"/>
                </a:cubicBezTo>
                <a:cubicBezTo>
                  <a:pt x="18746" y="1335"/>
                  <a:pt x="18650" y="1374"/>
                  <a:pt x="18526" y="1395"/>
                </a:cubicBezTo>
                <a:cubicBezTo>
                  <a:pt x="18402" y="1416"/>
                  <a:pt x="18281" y="1415"/>
                  <a:pt x="18265" y="1392"/>
                </a:cubicBezTo>
                <a:cubicBezTo>
                  <a:pt x="18248" y="1369"/>
                  <a:pt x="18345" y="1330"/>
                  <a:pt x="18467" y="1309"/>
                </a:cubicBezTo>
                <a:close/>
                <a:moveTo>
                  <a:pt x="23426" y="459"/>
                </a:moveTo>
                <a:cubicBezTo>
                  <a:pt x="23486" y="447"/>
                  <a:pt x="23549" y="447"/>
                  <a:pt x="23609" y="458"/>
                </a:cubicBezTo>
                <a:cubicBezTo>
                  <a:pt x="23639" y="469"/>
                  <a:pt x="23597" y="488"/>
                  <a:pt x="23513" y="501"/>
                </a:cubicBezTo>
                <a:cubicBezTo>
                  <a:pt x="23452" y="513"/>
                  <a:pt x="23390" y="514"/>
                  <a:pt x="23329" y="502"/>
                </a:cubicBezTo>
                <a:cubicBezTo>
                  <a:pt x="23301" y="491"/>
                  <a:pt x="23343" y="472"/>
                  <a:pt x="23426" y="459"/>
                </a:cubicBezTo>
                <a:close/>
                <a:moveTo>
                  <a:pt x="10810" y="2606"/>
                </a:moveTo>
                <a:cubicBezTo>
                  <a:pt x="10875" y="2595"/>
                  <a:pt x="10913" y="2602"/>
                  <a:pt x="10889" y="2620"/>
                </a:cubicBezTo>
                <a:cubicBezTo>
                  <a:pt x="10830" y="2650"/>
                  <a:pt x="10767" y="2670"/>
                  <a:pt x="10702" y="2679"/>
                </a:cubicBezTo>
                <a:cubicBezTo>
                  <a:pt x="10636" y="2691"/>
                  <a:pt x="10599" y="2682"/>
                  <a:pt x="10624" y="2665"/>
                </a:cubicBezTo>
                <a:cubicBezTo>
                  <a:pt x="10683" y="2635"/>
                  <a:pt x="10745" y="2615"/>
                  <a:pt x="10810" y="2606"/>
                </a:cubicBezTo>
                <a:close/>
                <a:moveTo>
                  <a:pt x="10270" y="2694"/>
                </a:moveTo>
                <a:cubicBezTo>
                  <a:pt x="10331" y="2682"/>
                  <a:pt x="10366" y="2687"/>
                  <a:pt x="10343" y="2704"/>
                </a:cubicBezTo>
                <a:cubicBezTo>
                  <a:pt x="10292" y="2731"/>
                  <a:pt x="10237" y="2748"/>
                  <a:pt x="10181" y="2756"/>
                </a:cubicBezTo>
                <a:cubicBezTo>
                  <a:pt x="10117" y="2767"/>
                  <a:pt x="10086" y="2761"/>
                  <a:pt x="10112" y="2744"/>
                </a:cubicBezTo>
                <a:cubicBezTo>
                  <a:pt x="10162" y="2718"/>
                  <a:pt x="10215" y="2701"/>
                  <a:pt x="10270" y="2694"/>
                </a:cubicBezTo>
                <a:close/>
                <a:moveTo>
                  <a:pt x="17927" y="1389"/>
                </a:moveTo>
                <a:cubicBezTo>
                  <a:pt x="18049" y="1368"/>
                  <a:pt x="18163" y="1371"/>
                  <a:pt x="18177" y="1394"/>
                </a:cubicBezTo>
                <a:cubicBezTo>
                  <a:pt x="18190" y="1418"/>
                  <a:pt x="18083" y="1460"/>
                  <a:pt x="17955" y="1481"/>
                </a:cubicBezTo>
                <a:cubicBezTo>
                  <a:pt x="17827" y="1502"/>
                  <a:pt x="17717" y="1497"/>
                  <a:pt x="17712" y="1472"/>
                </a:cubicBezTo>
                <a:cubicBezTo>
                  <a:pt x="17707" y="1447"/>
                  <a:pt x="17805" y="1410"/>
                  <a:pt x="17927" y="1389"/>
                </a:cubicBezTo>
                <a:close/>
                <a:moveTo>
                  <a:pt x="22849" y="543"/>
                </a:moveTo>
                <a:cubicBezTo>
                  <a:pt x="22917" y="530"/>
                  <a:pt x="22986" y="528"/>
                  <a:pt x="23054" y="538"/>
                </a:cubicBezTo>
                <a:cubicBezTo>
                  <a:pt x="23086" y="550"/>
                  <a:pt x="23038" y="574"/>
                  <a:pt x="22955" y="588"/>
                </a:cubicBezTo>
                <a:cubicBezTo>
                  <a:pt x="22888" y="601"/>
                  <a:pt x="22818" y="602"/>
                  <a:pt x="22750" y="591"/>
                </a:cubicBezTo>
                <a:cubicBezTo>
                  <a:pt x="22719" y="579"/>
                  <a:pt x="22768" y="556"/>
                  <a:pt x="22849" y="543"/>
                </a:cubicBezTo>
                <a:close/>
                <a:moveTo>
                  <a:pt x="17388" y="1473"/>
                </a:moveTo>
                <a:cubicBezTo>
                  <a:pt x="17513" y="1453"/>
                  <a:pt x="17618" y="1456"/>
                  <a:pt x="17625" y="1480"/>
                </a:cubicBezTo>
                <a:cubicBezTo>
                  <a:pt x="17630" y="1506"/>
                  <a:pt x="17527" y="1547"/>
                  <a:pt x="17399" y="1567"/>
                </a:cubicBezTo>
                <a:cubicBezTo>
                  <a:pt x="17271" y="1588"/>
                  <a:pt x="17165" y="1584"/>
                  <a:pt x="17161" y="1559"/>
                </a:cubicBezTo>
                <a:cubicBezTo>
                  <a:pt x="17156" y="1534"/>
                  <a:pt x="17263" y="1494"/>
                  <a:pt x="17388" y="1473"/>
                </a:cubicBezTo>
                <a:close/>
                <a:moveTo>
                  <a:pt x="9749" y="2774"/>
                </a:moveTo>
                <a:cubicBezTo>
                  <a:pt x="9802" y="2765"/>
                  <a:pt x="9826" y="2770"/>
                  <a:pt x="9803" y="2785"/>
                </a:cubicBezTo>
                <a:cubicBezTo>
                  <a:pt x="9760" y="2807"/>
                  <a:pt x="9713" y="2821"/>
                  <a:pt x="9665" y="2828"/>
                </a:cubicBezTo>
                <a:cubicBezTo>
                  <a:pt x="9611" y="2837"/>
                  <a:pt x="9587" y="2832"/>
                  <a:pt x="9611" y="2817"/>
                </a:cubicBezTo>
                <a:cubicBezTo>
                  <a:pt x="9655" y="2795"/>
                  <a:pt x="9701" y="2781"/>
                  <a:pt x="9749" y="2774"/>
                </a:cubicBezTo>
                <a:close/>
                <a:moveTo>
                  <a:pt x="9197" y="2864"/>
                </a:moveTo>
                <a:cubicBezTo>
                  <a:pt x="9241" y="2856"/>
                  <a:pt x="9261" y="2860"/>
                  <a:pt x="9241" y="2873"/>
                </a:cubicBezTo>
                <a:cubicBezTo>
                  <a:pt x="9204" y="2891"/>
                  <a:pt x="9165" y="2903"/>
                  <a:pt x="9125" y="2909"/>
                </a:cubicBezTo>
                <a:cubicBezTo>
                  <a:pt x="9085" y="2915"/>
                  <a:pt x="9068" y="2911"/>
                  <a:pt x="9084" y="2900"/>
                </a:cubicBezTo>
                <a:cubicBezTo>
                  <a:pt x="9120" y="2882"/>
                  <a:pt x="9158" y="2870"/>
                  <a:pt x="9197" y="2864"/>
                </a:cubicBezTo>
                <a:close/>
                <a:moveTo>
                  <a:pt x="22289" y="629"/>
                </a:moveTo>
                <a:cubicBezTo>
                  <a:pt x="22359" y="613"/>
                  <a:pt x="22431" y="612"/>
                  <a:pt x="22501" y="625"/>
                </a:cubicBezTo>
                <a:cubicBezTo>
                  <a:pt x="22534" y="639"/>
                  <a:pt x="22492" y="660"/>
                  <a:pt x="22400" y="675"/>
                </a:cubicBezTo>
                <a:cubicBezTo>
                  <a:pt x="22328" y="693"/>
                  <a:pt x="22253" y="694"/>
                  <a:pt x="22180" y="679"/>
                </a:cubicBezTo>
                <a:cubicBezTo>
                  <a:pt x="22151" y="665"/>
                  <a:pt x="22197" y="644"/>
                  <a:pt x="22289" y="629"/>
                </a:cubicBezTo>
                <a:close/>
                <a:moveTo>
                  <a:pt x="8681" y="2948"/>
                </a:moveTo>
                <a:cubicBezTo>
                  <a:pt x="8715" y="2942"/>
                  <a:pt x="8727" y="2946"/>
                  <a:pt x="8706" y="2957"/>
                </a:cubicBezTo>
                <a:cubicBezTo>
                  <a:pt x="8681" y="2968"/>
                  <a:pt x="8655" y="2976"/>
                  <a:pt x="8627" y="2981"/>
                </a:cubicBezTo>
                <a:cubicBezTo>
                  <a:pt x="8592" y="2987"/>
                  <a:pt x="8578" y="2984"/>
                  <a:pt x="8596" y="2974"/>
                </a:cubicBezTo>
                <a:cubicBezTo>
                  <a:pt x="8623" y="2961"/>
                  <a:pt x="8652" y="2952"/>
                  <a:pt x="8681" y="2948"/>
                </a:cubicBezTo>
                <a:close/>
                <a:moveTo>
                  <a:pt x="16830" y="1557"/>
                </a:moveTo>
                <a:cubicBezTo>
                  <a:pt x="16946" y="1539"/>
                  <a:pt x="17059" y="1542"/>
                  <a:pt x="17057" y="1566"/>
                </a:cubicBezTo>
                <a:cubicBezTo>
                  <a:pt x="17055" y="1592"/>
                  <a:pt x="16946" y="1632"/>
                  <a:pt x="16823" y="1652"/>
                </a:cubicBezTo>
                <a:cubicBezTo>
                  <a:pt x="16701" y="1672"/>
                  <a:pt x="16587" y="1668"/>
                  <a:pt x="16596" y="1641"/>
                </a:cubicBezTo>
                <a:cubicBezTo>
                  <a:pt x="16605" y="1613"/>
                  <a:pt x="16715" y="1575"/>
                  <a:pt x="16830" y="1557"/>
                </a:cubicBezTo>
                <a:close/>
                <a:moveTo>
                  <a:pt x="16291" y="1641"/>
                </a:moveTo>
                <a:cubicBezTo>
                  <a:pt x="16409" y="1621"/>
                  <a:pt x="16514" y="1626"/>
                  <a:pt x="16510" y="1651"/>
                </a:cubicBezTo>
                <a:cubicBezTo>
                  <a:pt x="16506" y="1676"/>
                  <a:pt x="16393" y="1718"/>
                  <a:pt x="16272" y="1738"/>
                </a:cubicBezTo>
                <a:cubicBezTo>
                  <a:pt x="16151" y="1758"/>
                  <a:pt x="16046" y="1751"/>
                  <a:pt x="16057" y="1725"/>
                </a:cubicBezTo>
                <a:cubicBezTo>
                  <a:pt x="16067" y="1698"/>
                  <a:pt x="16174" y="1661"/>
                  <a:pt x="16291" y="1641"/>
                </a:cubicBezTo>
                <a:close/>
                <a:moveTo>
                  <a:pt x="21715" y="712"/>
                </a:moveTo>
                <a:cubicBezTo>
                  <a:pt x="21788" y="696"/>
                  <a:pt x="21864" y="695"/>
                  <a:pt x="21938" y="710"/>
                </a:cubicBezTo>
                <a:cubicBezTo>
                  <a:pt x="21969" y="724"/>
                  <a:pt x="21909" y="751"/>
                  <a:pt x="21811" y="767"/>
                </a:cubicBezTo>
                <a:cubicBezTo>
                  <a:pt x="21738" y="782"/>
                  <a:pt x="21663" y="783"/>
                  <a:pt x="21591" y="767"/>
                </a:cubicBezTo>
                <a:cubicBezTo>
                  <a:pt x="21566" y="752"/>
                  <a:pt x="21624" y="728"/>
                  <a:pt x="21715" y="712"/>
                </a:cubicBezTo>
                <a:close/>
                <a:moveTo>
                  <a:pt x="15749" y="1723"/>
                </a:moveTo>
                <a:cubicBezTo>
                  <a:pt x="15869" y="1702"/>
                  <a:pt x="15963" y="1707"/>
                  <a:pt x="15959" y="1732"/>
                </a:cubicBezTo>
                <a:cubicBezTo>
                  <a:pt x="15956" y="1758"/>
                  <a:pt x="15860" y="1794"/>
                  <a:pt x="15732" y="1816"/>
                </a:cubicBezTo>
                <a:cubicBezTo>
                  <a:pt x="15605" y="1838"/>
                  <a:pt x="15517" y="1832"/>
                  <a:pt x="15527" y="1805"/>
                </a:cubicBezTo>
                <a:cubicBezTo>
                  <a:pt x="15536" y="1778"/>
                  <a:pt x="15629" y="1745"/>
                  <a:pt x="15749" y="1723"/>
                </a:cubicBezTo>
                <a:close/>
                <a:moveTo>
                  <a:pt x="21169" y="796"/>
                </a:moveTo>
                <a:cubicBezTo>
                  <a:pt x="21242" y="779"/>
                  <a:pt x="21319" y="778"/>
                  <a:pt x="21393" y="793"/>
                </a:cubicBezTo>
                <a:cubicBezTo>
                  <a:pt x="21425" y="810"/>
                  <a:pt x="21372" y="835"/>
                  <a:pt x="21265" y="853"/>
                </a:cubicBezTo>
                <a:cubicBezTo>
                  <a:pt x="21190" y="872"/>
                  <a:pt x="21110" y="873"/>
                  <a:pt x="21034" y="855"/>
                </a:cubicBezTo>
                <a:cubicBezTo>
                  <a:pt x="21007" y="838"/>
                  <a:pt x="21063" y="814"/>
                  <a:pt x="21169" y="796"/>
                </a:cubicBezTo>
                <a:close/>
                <a:moveTo>
                  <a:pt x="15223" y="1807"/>
                </a:moveTo>
                <a:cubicBezTo>
                  <a:pt x="15339" y="1787"/>
                  <a:pt x="15427" y="1792"/>
                  <a:pt x="15417" y="1816"/>
                </a:cubicBezTo>
                <a:cubicBezTo>
                  <a:pt x="15407" y="1843"/>
                  <a:pt x="15301" y="1880"/>
                  <a:pt x="15183" y="1900"/>
                </a:cubicBezTo>
                <a:cubicBezTo>
                  <a:pt x="15064" y="1920"/>
                  <a:pt x="14984" y="1914"/>
                  <a:pt x="14993" y="1889"/>
                </a:cubicBezTo>
                <a:cubicBezTo>
                  <a:pt x="15003" y="1863"/>
                  <a:pt x="15107" y="1826"/>
                  <a:pt x="15223" y="1807"/>
                </a:cubicBezTo>
                <a:close/>
                <a:moveTo>
                  <a:pt x="25497" y="51"/>
                </a:moveTo>
                <a:cubicBezTo>
                  <a:pt x="25526" y="46"/>
                  <a:pt x="25556" y="45"/>
                  <a:pt x="25586" y="48"/>
                </a:cubicBezTo>
                <a:cubicBezTo>
                  <a:pt x="25604" y="53"/>
                  <a:pt x="25591" y="61"/>
                  <a:pt x="25555" y="66"/>
                </a:cubicBezTo>
                <a:cubicBezTo>
                  <a:pt x="25525" y="72"/>
                  <a:pt x="25494" y="73"/>
                  <a:pt x="25464" y="70"/>
                </a:cubicBezTo>
                <a:cubicBezTo>
                  <a:pt x="25443" y="65"/>
                  <a:pt x="25456" y="58"/>
                  <a:pt x="25497" y="51"/>
                </a:cubicBezTo>
                <a:close/>
                <a:moveTo>
                  <a:pt x="14697" y="1886"/>
                </a:moveTo>
                <a:cubicBezTo>
                  <a:pt x="14804" y="1868"/>
                  <a:pt x="14886" y="1873"/>
                  <a:pt x="14876" y="1896"/>
                </a:cubicBezTo>
                <a:cubicBezTo>
                  <a:pt x="14810" y="1942"/>
                  <a:pt x="14732" y="1970"/>
                  <a:pt x="14651" y="1977"/>
                </a:cubicBezTo>
                <a:cubicBezTo>
                  <a:pt x="14538" y="1996"/>
                  <a:pt x="14451" y="1991"/>
                  <a:pt x="14468" y="1965"/>
                </a:cubicBezTo>
                <a:cubicBezTo>
                  <a:pt x="14537" y="1921"/>
                  <a:pt x="14616" y="1894"/>
                  <a:pt x="14697" y="1886"/>
                </a:cubicBezTo>
                <a:close/>
                <a:moveTo>
                  <a:pt x="20618" y="876"/>
                </a:moveTo>
                <a:cubicBezTo>
                  <a:pt x="20695" y="858"/>
                  <a:pt x="20775" y="857"/>
                  <a:pt x="20852" y="875"/>
                </a:cubicBezTo>
                <a:cubicBezTo>
                  <a:pt x="20878" y="892"/>
                  <a:pt x="20807" y="923"/>
                  <a:pt x="20698" y="940"/>
                </a:cubicBezTo>
                <a:cubicBezTo>
                  <a:pt x="20622" y="958"/>
                  <a:pt x="20543" y="958"/>
                  <a:pt x="20468" y="939"/>
                </a:cubicBezTo>
                <a:cubicBezTo>
                  <a:pt x="20448" y="921"/>
                  <a:pt x="20516" y="893"/>
                  <a:pt x="20618" y="876"/>
                </a:cubicBezTo>
                <a:close/>
                <a:moveTo>
                  <a:pt x="14170" y="1970"/>
                </a:moveTo>
                <a:cubicBezTo>
                  <a:pt x="14278" y="1952"/>
                  <a:pt x="14348" y="1957"/>
                  <a:pt x="14332" y="1982"/>
                </a:cubicBezTo>
                <a:cubicBezTo>
                  <a:pt x="14265" y="2026"/>
                  <a:pt x="14188" y="2053"/>
                  <a:pt x="14108" y="2059"/>
                </a:cubicBezTo>
                <a:cubicBezTo>
                  <a:pt x="13998" y="2078"/>
                  <a:pt x="13929" y="2073"/>
                  <a:pt x="13947" y="2046"/>
                </a:cubicBezTo>
                <a:cubicBezTo>
                  <a:pt x="14014" y="2004"/>
                  <a:pt x="14091" y="1977"/>
                  <a:pt x="14170" y="1970"/>
                </a:cubicBezTo>
                <a:close/>
                <a:moveTo>
                  <a:pt x="24923" y="134"/>
                </a:moveTo>
                <a:cubicBezTo>
                  <a:pt x="24961" y="127"/>
                  <a:pt x="25000" y="125"/>
                  <a:pt x="25038" y="130"/>
                </a:cubicBezTo>
                <a:cubicBezTo>
                  <a:pt x="25063" y="136"/>
                  <a:pt x="25046" y="145"/>
                  <a:pt x="24994" y="154"/>
                </a:cubicBezTo>
                <a:cubicBezTo>
                  <a:pt x="24956" y="162"/>
                  <a:pt x="24917" y="163"/>
                  <a:pt x="24879" y="157"/>
                </a:cubicBezTo>
                <a:cubicBezTo>
                  <a:pt x="24854" y="151"/>
                  <a:pt x="24872" y="143"/>
                  <a:pt x="24923" y="134"/>
                </a:cubicBezTo>
                <a:close/>
                <a:moveTo>
                  <a:pt x="20072" y="960"/>
                </a:moveTo>
                <a:cubicBezTo>
                  <a:pt x="20150" y="939"/>
                  <a:pt x="20232" y="939"/>
                  <a:pt x="20310" y="959"/>
                </a:cubicBezTo>
                <a:cubicBezTo>
                  <a:pt x="20337" y="977"/>
                  <a:pt x="20271" y="1006"/>
                  <a:pt x="20155" y="1026"/>
                </a:cubicBezTo>
                <a:cubicBezTo>
                  <a:pt x="20078" y="1047"/>
                  <a:pt x="19996" y="1047"/>
                  <a:pt x="19918" y="1026"/>
                </a:cubicBezTo>
                <a:cubicBezTo>
                  <a:pt x="19894" y="1007"/>
                  <a:pt x="19960" y="979"/>
                  <a:pt x="20072" y="960"/>
                </a:cubicBezTo>
                <a:close/>
                <a:moveTo>
                  <a:pt x="13629" y="2053"/>
                </a:moveTo>
                <a:cubicBezTo>
                  <a:pt x="13724" y="2037"/>
                  <a:pt x="13793" y="2042"/>
                  <a:pt x="13779" y="2063"/>
                </a:cubicBezTo>
                <a:cubicBezTo>
                  <a:pt x="13714" y="2104"/>
                  <a:pt x="13642" y="2130"/>
                  <a:pt x="13566" y="2138"/>
                </a:cubicBezTo>
                <a:cubicBezTo>
                  <a:pt x="13468" y="2154"/>
                  <a:pt x="13396" y="2151"/>
                  <a:pt x="13409" y="2129"/>
                </a:cubicBezTo>
                <a:cubicBezTo>
                  <a:pt x="13475" y="2086"/>
                  <a:pt x="13551" y="2060"/>
                  <a:pt x="13629" y="2053"/>
                </a:cubicBezTo>
                <a:close/>
                <a:moveTo>
                  <a:pt x="24371" y="217"/>
                </a:moveTo>
                <a:cubicBezTo>
                  <a:pt x="24416" y="209"/>
                  <a:pt x="24462" y="207"/>
                  <a:pt x="24507" y="214"/>
                </a:cubicBezTo>
                <a:cubicBezTo>
                  <a:pt x="24532" y="222"/>
                  <a:pt x="24504" y="234"/>
                  <a:pt x="24441" y="244"/>
                </a:cubicBezTo>
                <a:cubicBezTo>
                  <a:pt x="24397" y="252"/>
                  <a:pt x="24352" y="253"/>
                  <a:pt x="24307" y="245"/>
                </a:cubicBezTo>
                <a:cubicBezTo>
                  <a:pt x="24288" y="238"/>
                  <a:pt x="24314" y="226"/>
                  <a:pt x="24371" y="217"/>
                </a:cubicBezTo>
                <a:close/>
                <a:moveTo>
                  <a:pt x="13108" y="2136"/>
                </a:moveTo>
                <a:cubicBezTo>
                  <a:pt x="13199" y="2122"/>
                  <a:pt x="13257" y="2126"/>
                  <a:pt x="13240" y="2149"/>
                </a:cubicBezTo>
                <a:cubicBezTo>
                  <a:pt x="13174" y="2188"/>
                  <a:pt x="13102" y="2212"/>
                  <a:pt x="13026" y="2220"/>
                </a:cubicBezTo>
                <a:cubicBezTo>
                  <a:pt x="12934" y="2235"/>
                  <a:pt x="12875" y="2229"/>
                  <a:pt x="12896" y="2207"/>
                </a:cubicBezTo>
                <a:cubicBezTo>
                  <a:pt x="12961" y="2169"/>
                  <a:pt x="13033" y="2144"/>
                  <a:pt x="13108" y="2136"/>
                </a:cubicBezTo>
                <a:close/>
                <a:moveTo>
                  <a:pt x="19539" y="1038"/>
                </a:moveTo>
                <a:cubicBezTo>
                  <a:pt x="19616" y="1019"/>
                  <a:pt x="19697" y="1019"/>
                  <a:pt x="19773" y="1040"/>
                </a:cubicBezTo>
                <a:cubicBezTo>
                  <a:pt x="19793" y="1058"/>
                  <a:pt x="19716" y="1090"/>
                  <a:pt x="19609" y="1109"/>
                </a:cubicBezTo>
                <a:cubicBezTo>
                  <a:pt x="19502" y="1128"/>
                  <a:pt x="19381" y="1128"/>
                  <a:pt x="19365" y="1108"/>
                </a:cubicBezTo>
                <a:cubicBezTo>
                  <a:pt x="19348" y="1089"/>
                  <a:pt x="19432" y="1055"/>
                  <a:pt x="19539" y="1038"/>
                </a:cubicBezTo>
                <a:close/>
                <a:moveTo>
                  <a:pt x="12585" y="2220"/>
                </a:moveTo>
                <a:cubicBezTo>
                  <a:pt x="12676" y="2205"/>
                  <a:pt x="12725" y="2211"/>
                  <a:pt x="12700" y="2234"/>
                </a:cubicBezTo>
                <a:cubicBezTo>
                  <a:pt x="12639" y="2269"/>
                  <a:pt x="12571" y="2291"/>
                  <a:pt x="12501" y="2298"/>
                </a:cubicBezTo>
                <a:cubicBezTo>
                  <a:pt x="12408" y="2314"/>
                  <a:pt x="12359" y="2308"/>
                  <a:pt x="12387" y="2284"/>
                </a:cubicBezTo>
                <a:cubicBezTo>
                  <a:pt x="12449" y="2250"/>
                  <a:pt x="12515" y="2229"/>
                  <a:pt x="12585" y="2220"/>
                </a:cubicBezTo>
                <a:close/>
                <a:moveTo>
                  <a:pt x="19008" y="1120"/>
                </a:moveTo>
                <a:cubicBezTo>
                  <a:pt x="19122" y="1101"/>
                  <a:pt x="19223" y="1103"/>
                  <a:pt x="19238" y="1123"/>
                </a:cubicBezTo>
                <a:cubicBezTo>
                  <a:pt x="19254" y="1144"/>
                  <a:pt x="19165" y="1179"/>
                  <a:pt x="19051" y="1197"/>
                </a:cubicBezTo>
                <a:cubicBezTo>
                  <a:pt x="18937" y="1214"/>
                  <a:pt x="18833" y="1213"/>
                  <a:pt x="18821" y="1193"/>
                </a:cubicBezTo>
                <a:cubicBezTo>
                  <a:pt x="18808" y="1172"/>
                  <a:pt x="18894" y="1139"/>
                  <a:pt x="19008" y="1120"/>
                </a:cubicBezTo>
                <a:close/>
                <a:moveTo>
                  <a:pt x="12066" y="2300"/>
                </a:moveTo>
                <a:cubicBezTo>
                  <a:pt x="12147" y="2286"/>
                  <a:pt x="12198" y="2292"/>
                  <a:pt x="12174" y="2312"/>
                </a:cubicBezTo>
                <a:cubicBezTo>
                  <a:pt x="12116" y="2343"/>
                  <a:pt x="12052" y="2363"/>
                  <a:pt x="11986" y="2373"/>
                </a:cubicBezTo>
                <a:cubicBezTo>
                  <a:pt x="11905" y="2387"/>
                  <a:pt x="11854" y="2381"/>
                  <a:pt x="11879" y="2360"/>
                </a:cubicBezTo>
                <a:cubicBezTo>
                  <a:pt x="11938" y="2329"/>
                  <a:pt x="12001" y="2309"/>
                  <a:pt x="12066" y="2300"/>
                </a:cubicBezTo>
                <a:close/>
                <a:moveTo>
                  <a:pt x="23796" y="300"/>
                </a:moveTo>
                <a:cubicBezTo>
                  <a:pt x="23851" y="289"/>
                  <a:pt x="23908" y="287"/>
                  <a:pt x="23963" y="294"/>
                </a:cubicBezTo>
                <a:cubicBezTo>
                  <a:pt x="23991" y="302"/>
                  <a:pt x="23962" y="317"/>
                  <a:pt x="23900" y="328"/>
                </a:cubicBezTo>
                <a:cubicBezTo>
                  <a:pt x="23845" y="339"/>
                  <a:pt x="23790" y="340"/>
                  <a:pt x="23735" y="332"/>
                </a:cubicBezTo>
                <a:cubicBezTo>
                  <a:pt x="23713" y="325"/>
                  <a:pt x="23742" y="310"/>
                  <a:pt x="23796" y="300"/>
                </a:cubicBezTo>
                <a:close/>
                <a:moveTo>
                  <a:pt x="18450" y="1207"/>
                </a:moveTo>
                <a:cubicBezTo>
                  <a:pt x="18564" y="1188"/>
                  <a:pt x="18668" y="1189"/>
                  <a:pt x="18683" y="1210"/>
                </a:cubicBezTo>
                <a:cubicBezTo>
                  <a:pt x="18697" y="1230"/>
                  <a:pt x="18615" y="1263"/>
                  <a:pt x="18496" y="1284"/>
                </a:cubicBezTo>
                <a:cubicBezTo>
                  <a:pt x="18377" y="1304"/>
                  <a:pt x="18275" y="1302"/>
                  <a:pt x="18263" y="1280"/>
                </a:cubicBezTo>
                <a:cubicBezTo>
                  <a:pt x="18251" y="1258"/>
                  <a:pt x="18337" y="1226"/>
                  <a:pt x="18450" y="1207"/>
                </a:cubicBezTo>
                <a:close/>
                <a:moveTo>
                  <a:pt x="11548" y="2383"/>
                </a:moveTo>
                <a:cubicBezTo>
                  <a:pt x="11628" y="2369"/>
                  <a:pt x="11665" y="2376"/>
                  <a:pt x="11639" y="2395"/>
                </a:cubicBezTo>
                <a:cubicBezTo>
                  <a:pt x="11585" y="2424"/>
                  <a:pt x="11527" y="2443"/>
                  <a:pt x="11466" y="2451"/>
                </a:cubicBezTo>
                <a:cubicBezTo>
                  <a:pt x="11386" y="2464"/>
                  <a:pt x="11349" y="2458"/>
                  <a:pt x="11375" y="2438"/>
                </a:cubicBezTo>
                <a:cubicBezTo>
                  <a:pt x="11429" y="2410"/>
                  <a:pt x="11487" y="2391"/>
                  <a:pt x="11548" y="2383"/>
                </a:cubicBezTo>
                <a:close/>
                <a:moveTo>
                  <a:pt x="23237" y="385"/>
                </a:moveTo>
                <a:cubicBezTo>
                  <a:pt x="23296" y="374"/>
                  <a:pt x="23356" y="372"/>
                  <a:pt x="23415" y="379"/>
                </a:cubicBezTo>
                <a:cubicBezTo>
                  <a:pt x="23444" y="388"/>
                  <a:pt x="23412" y="405"/>
                  <a:pt x="23346" y="417"/>
                </a:cubicBezTo>
                <a:cubicBezTo>
                  <a:pt x="23285" y="430"/>
                  <a:pt x="23223" y="432"/>
                  <a:pt x="23161" y="423"/>
                </a:cubicBezTo>
                <a:cubicBezTo>
                  <a:pt x="23135" y="414"/>
                  <a:pt x="23171" y="397"/>
                  <a:pt x="23237" y="385"/>
                </a:cubicBezTo>
                <a:close/>
                <a:moveTo>
                  <a:pt x="11015" y="2467"/>
                </a:moveTo>
                <a:cubicBezTo>
                  <a:pt x="11084" y="2456"/>
                  <a:pt x="11117" y="2458"/>
                  <a:pt x="11094" y="2476"/>
                </a:cubicBezTo>
                <a:cubicBezTo>
                  <a:pt x="11045" y="2502"/>
                  <a:pt x="10992" y="2519"/>
                  <a:pt x="10937" y="2526"/>
                </a:cubicBezTo>
                <a:cubicBezTo>
                  <a:pt x="10870" y="2537"/>
                  <a:pt x="10840" y="2532"/>
                  <a:pt x="10866" y="2513"/>
                </a:cubicBezTo>
                <a:cubicBezTo>
                  <a:pt x="10912" y="2490"/>
                  <a:pt x="10963" y="2474"/>
                  <a:pt x="11015" y="2467"/>
                </a:cubicBezTo>
                <a:close/>
                <a:moveTo>
                  <a:pt x="17926" y="1285"/>
                </a:moveTo>
                <a:cubicBezTo>
                  <a:pt x="18043" y="1266"/>
                  <a:pt x="18136" y="1268"/>
                  <a:pt x="18146" y="1290"/>
                </a:cubicBezTo>
                <a:cubicBezTo>
                  <a:pt x="18156" y="1312"/>
                  <a:pt x="18073" y="1345"/>
                  <a:pt x="17953" y="1365"/>
                </a:cubicBezTo>
                <a:cubicBezTo>
                  <a:pt x="17832" y="1384"/>
                  <a:pt x="17731" y="1383"/>
                  <a:pt x="17726" y="1359"/>
                </a:cubicBezTo>
                <a:cubicBezTo>
                  <a:pt x="17721" y="1335"/>
                  <a:pt x="17809" y="1304"/>
                  <a:pt x="17926" y="1285"/>
                </a:cubicBezTo>
                <a:close/>
                <a:moveTo>
                  <a:pt x="10502" y="2549"/>
                </a:moveTo>
                <a:cubicBezTo>
                  <a:pt x="10554" y="2540"/>
                  <a:pt x="10584" y="2544"/>
                  <a:pt x="10571" y="2556"/>
                </a:cubicBezTo>
                <a:cubicBezTo>
                  <a:pt x="10526" y="2580"/>
                  <a:pt x="10477" y="2596"/>
                  <a:pt x="10427" y="2603"/>
                </a:cubicBezTo>
                <a:cubicBezTo>
                  <a:pt x="10374" y="2612"/>
                  <a:pt x="10345" y="2608"/>
                  <a:pt x="10357" y="2595"/>
                </a:cubicBezTo>
                <a:cubicBezTo>
                  <a:pt x="10403" y="2572"/>
                  <a:pt x="10452" y="2556"/>
                  <a:pt x="10502" y="2549"/>
                </a:cubicBezTo>
                <a:close/>
                <a:moveTo>
                  <a:pt x="22689" y="466"/>
                </a:moveTo>
                <a:cubicBezTo>
                  <a:pt x="22750" y="453"/>
                  <a:pt x="22813" y="451"/>
                  <a:pt x="22874" y="461"/>
                </a:cubicBezTo>
                <a:cubicBezTo>
                  <a:pt x="22904" y="472"/>
                  <a:pt x="22868" y="489"/>
                  <a:pt x="22788" y="503"/>
                </a:cubicBezTo>
                <a:cubicBezTo>
                  <a:pt x="22729" y="516"/>
                  <a:pt x="22668" y="517"/>
                  <a:pt x="22608" y="508"/>
                </a:cubicBezTo>
                <a:cubicBezTo>
                  <a:pt x="22576" y="497"/>
                  <a:pt x="22611" y="480"/>
                  <a:pt x="22689" y="466"/>
                </a:cubicBezTo>
                <a:close/>
                <a:moveTo>
                  <a:pt x="17400" y="1367"/>
                </a:moveTo>
                <a:cubicBezTo>
                  <a:pt x="17517" y="1348"/>
                  <a:pt x="17609" y="1350"/>
                  <a:pt x="17614" y="1373"/>
                </a:cubicBezTo>
                <a:cubicBezTo>
                  <a:pt x="17618" y="1396"/>
                  <a:pt x="17534" y="1428"/>
                  <a:pt x="17414" y="1449"/>
                </a:cubicBezTo>
                <a:cubicBezTo>
                  <a:pt x="17294" y="1469"/>
                  <a:pt x="17195" y="1467"/>
                  <a:pt x="17194" y="1442"/>
                </a:cubicBezTo>
                <a:cubicBezTo>
                  <a:pt x="17194" y="1418"/>
                  <a:pt x="17284" y="1387"/>
                  <a:pt x="17400" y="1367"/>
                </a:cubicBezTo>
                <a:close/>
                <a:moveTo>
                  <a:pt x="9989" y="2628"/>
                </a:moveTo>
                <a:cubicBezTo>
                  <a:pt x="10034" y="2620"/>
                  <a:pt x="10065" y="2623"/>
                  <a:pt x="10050" y="2634"/>
                </a:cubicBezTo>
                <a:cubicBezTo>
                  <a:pt x="10011" y="2653"/>
                  <a:pt x="9970" y="2667"/>
                  <a:pt x="9927" y="2673"/>
                </a:cubicBezTo>
                <a:cubicBezTo>
                  <a:pt x="9881" y="2681"/>
                  <a:pt x="9854" y="2677"/>
                  <a:pt x="9873" y="2665"/>
                </a:cubicBezTo>
                <a:cubicBezTo>
                  <a:pt x="9910" y="2647"/>
                  <a:pt x="9949" y="2635"/>
                  <a:pt x="9989" y="2628"/>
                </a:cubicBezTo>
                <a:close/>
                <a:moveTo>
                  <a:pt x="9485" y="2710"/>
                </a:moveTo>
                <a:cubicBezTo>
                  <a:pt x="9515" y="2704"/>
                  <a:pt x="9534" y="2709"/>
                  <a:pt x="9523" y="2716"/>
                </a:cubicBezTo>
                <a:cubicBezTo>
                  <a:pt x="9491" y="2732"/>
                  <a:pt x="9458" y="2743"/>
                  <a:pt x="9423" y="2748"/>
                </a:cubicBezTo>
                <a:cubicBezTo>
                  <a:pt x="9388" y="2754"/>
                  <a:pt x="9367" y="2750"/>
                  <a:pt x="9383" y="2741"/>
                </a:cubicBezTo>
                <a:cubicBezTo>
                  <a:pt x="9415" y="2726"/>
                  <a:pt x="9450" y="2716"/>
                  <a:pt x="9485" y="2710"/>
                </a:cubicBezTo>
                <a:close/>
                <a:moveTo>
                  <a:pt x="22148" y="548"/>
                </a:moveTo>
                <a:cubicBezTo>
                  <a:pt x="22214" y="534"/>
                  <a:pt x="22282" y="532"/>
                  <a:pt x="22349" y="543"/>
                </a:cubicBezTo>
                <a:cubicBezTo>
                  <a:pt x="22377" y="554"/>
                  <a:pt x="22330" y="576"/>
                  <a:pt x="22250" y="589"/>
                </a:cubicBezTo>
                <a:cubicBezTo>
                  <a:pt x="22184" y="603"/>
                  <a:pt x="22117" y="605"/>
                  <a:pt x="22051" y="593"/>
                </a:cubicBezTo>
                <a:cubicBezTo>
                  <a:pt x="22029" y="582"/>
                  <a:pt x="22073" y="561"/>
                  <a:pt x="22148" y="548"/>
                </a:cubicBezTo>
                <a:close/>
                <a:moveTo>
                  <a:pt x="16869" y="1447"/>
                </a:moveTo>
                <a:cubicBezTo>
                  <a:pt x="16985" y="1428"/>
                  <a:pt x="17079" y="1429"/>
                  <a:pt x="17083" y="1451"/>
                </a:cubicBezTo>
                <a:cubicBezTo>
                  <a:pt x="17088" y="1474"/>
                  <a:pt x="16999" y="1508"/>
                  <a:pt x="16881" y="1528"/>
                </a:cubicBezTo>
                <a:cubicBezTo>
                  <a:pt x="16763" y="1548"/>
                  <a:pt x="16669" y="1546"/>
                  <a:pt x="16667" y="1523"/>
                </a:cubicBezTo>
                <a:cubicBezTo>
                  <a:pt x="16666" y="1500"/>
                  <a:pt x="16754" y="1467"/>
                  <a:pt x="16869" y="1447"/>
                </a:cubicBezTo>
                <a:close/>
                <a:moveTo>
                  <a:pt x="16357" y="1527"/>
                </a:moveTo>
                <a:cubicBezTo>
                  <a:pt x="16471" y="1508"/>
                  <a:pt x="16561" y="1511"/>
                  <a:pt x="16558" y="1534"/>
                </a:cubicBezTo>
                <a:cubicBezTo>
                  <a:pt x="16555" y="1557"/>
                  <a:pt x="16463" y="1591"/>
                  <a:pt x="16350" y="1610"/>
                </a:cubicBezTo>
                <a:cubicBezTo>
                  <a:pt x="16238" y="1629"/>
                  <a:pt x="16142" y="1628"/>
                  <a:pt x="16146" y="1604"/>
                </a:cubicBezTo>
                <a:cubicBezTo>
                  <a:pt x="16149" y="1580"/>
                  <a:pt x="16241" y="1547"/>
                  <a:pt x="16357" y="1527"/>
                </a:cubicBezTo>
                <a:close/>
                <a:moveTo>
                  <a:pt x="21615" y="626"/>
                </a:moveTo>
                <a:cubicBezTo>
                  <a:pt x="21681" y="613"/>
                  <a:pt x="21748" y="613"/>
                  <a:pt x="21813" y="627"/>
                </a:cubicBezTo>
                <a:cubicBezTo>
                  <a:pt x="21843" y="641"/>
                  <a:pt x="21793" y="662"/>
                  <a:pt x="21698" y="678"/>
                </a:cubicBezTo>
                <a:cubicBezTo>
                  <a:pt x="21634" y="693"/>
                  <a:pt x="21568" y="694"/>
                  <a:pt x="21503" y="679"/>
                </a:cubicBezTo>
                <a:cubicBezTo>
                  <a:pt x="21479" y="662"/>
                  <a:pt x="21527" y="641"/>
                  <a:pt x="21615" y="626"/>
                </a:cubicBezTo>
                <a:close/>
                <a:moveTo>
                  <a:pt x="15832" y="1607"/>
                </a:moveTo>
                <a:cubicBezTo>
                  <a:pt x="15938" y="1588"/>
                  <a:pt x="16031" y="1591"/>
                  <a:pt x="16028" y="1613"/>
                </a:cubicBezTo>
                <a:cubicBezTo>
                  <a:pt x="16024" y="1635"/>
                  <a:pt x="15922" y="1672"/>
                  <a:pt x="15814" y="1690"/>
                </a:cubicBezTo>
                <a:cubicBezTo>
                  <a:pt x="15706" y="1708"/>
                  <a:pt x="15614" y="1703"/>
                  <a:pt x="15623" y="1680"/>
                </a:cubicBezTo>
                <a:cubicBezTo>
                  <a:pt x="15685" y="1638"/>
                  <a:pt x="15757" y="1613"/>
                  <a:pt x="15832" y="1607"/>
                </a:cubicBezTo>
                <a:close/>
                <a:moveTo>
                  <a:pt x="21083" y="708"/>
                </a:moveTo>
                <a:cubicBezTo>
                  <a:pt x="21152" y="692"/>
                  <a:pt x="21223" y="691"/>
                  <a:pt x="21292" y="705"/>
                </a:cubicBezTo>
                <a:cubicBezTo>
                  <a:pt x="21315" y="719"/>
                  <a:pt x="21258" y="744"/>
                  <a:pt x="21167" y="759"/>
                </a:cubicBezTo>
                <a:cubicBezTo>
                  <a:pt x="21099" y="775"/>
                  <a:pt x="21027" y="776"/>
                  <a:pt x="20958" y="760"/>
                </a:cubicBezTo>
                <a:cubicBezTo>
                  <a:pt x="20937" y="747"/>
                  <a:pt x="20994" y="722"/>
                  <a:pt x="21083" y="708"/>
                </a:cubicBezTo>
                <a:close/>
                <a:moveTo>
                  <a:pt x="15303" y="1691"/>
                </a:moveTo>
                <a:cubicBezTo>
                  <a:pt x="15409" y="1673"/>
                  <a:pt x="15483" y="1676"/>
                  <a:pt x="15478" y="1698"/>
                </a:cubicBezTo>
                <a:cubicBezTo>
                  <a:pt x="15473" y="1721"/>
                  <a:pt x="15385" y="1753"/>
                  <a:pt x="15273" y="1772"/>
                </a:cubicBezTo>
                <a:cubicBezTo>
                  <a:pt x="15159" y="1792"/>
                  <a:pt x="15083" y="1788"/>
                  <a:pt x="15094" y="1764"/>
                </a:cubicBezTo>
                <a:cubicBezTo>
                  <a:pt x="15155" y="1720"/>
                  <a:pt x="15228" y="1695"/>
                  <a:pt x="15303" y="1691"/>
                </a:cubicBezTo>
                <a:close/>
                <a:moveTo>
                  <a:pt x="20545" y="788"/>
                </a:moveTo>
                <a:cubicBezTo>
                  <a:pt x="20615" y="770"/>
                  <a:pt x="20688" y="768"/>
                  <a:pt x="20758" y="783"/>
                </a:cubicBezTo>
                <a:cubicBezTo>
                  <a:pt x="20787" y="799"/>
                  <a:pt x="20733" y="823"/>
                  <a:pt x="20629" y="841"/>
                </a:cubicBezTo>
                <a:cubicBezTo>
                  <a:pt x="20561" y="859"/>
                  <a:pt x="20488" y="859"/>
                  <a:pt x="20419" y="842"/>
                </a:cubicBezTo>
                <a:cubicBezTo>
                  <a:pt x="20396" y="827"/>
                  <a:pt x="20448" y="804"/>
                  <a:pt x="20545" y="788"/>
                </a:cubicBezTo>
                <a:close/>
                <a:moveTo>
                  <a:pt x="14788" y="1769"/>
                </a:moveTo>
                <a:cubicBezTo>
                  <a:pt x="14890" y="1751"/>
                  <a:pt x="14966" y="1755"/>
                  <a:pt x="14955" y="1778"/>
                </a:cubicBezTo>
                <a:cubicBezTo>
                  <a:pt x="14892" y="1819"/>
                  <a:pt x="14820" y="1844"/>
                  <a:pt x="14745" y="1850"/>
                </a:cubicBezTo>
                <a:cubicBezTo>
                  <a:pt x="14640" y="1868"/>
                  <a:pt x="14568" y="1863"/>
                  <a:pt x="14583" y="1839"/>
                </a:cubicBezTo>
                <a:cubicBezTo>
                  <a:pt x="14645" y="1800"/>
                  <a:pt x="14715" y="1775"/>
                  <a:pt x="14788" y="1769"/>
                </a:cubicBezTo>
                <a:close/>
                <a:moveTo>
                  <a:pt x="14281" y="1849"/>
                </a:moveTo>
                <a:cubicBezTo>
                  <a:pt x="14374" y="1834"/>
                  <a:pt x="14445" y="1839"/>
                  <a:pt x="14431" y="1859"/>
                </a:cubicBezTo>
                <a:cubicBezTo>
                  <a:pt x="14367" y="1899"/>
                  <a:pt x="14295" y="1923"/>
                  <a:pt x="14220" y="1930"/>
                </a:cubicBezTo>
                <a:cubicBezTo>
                  <a:pt x="14124" y="1947"/>
                  <a:pt x="14056" y="1940"/>
                  <a:pt x="14075" y="1918"/>
                </a:cubicBezTo>
                <a:cubicBezTo>
                  <a:pt x="14138" y="1881"/>
                  <a:pt x="14209" y="1857"/>
                  <a:pt x="14281" y="1849"/>
                </a:cubicBezTo>
                <a:close/>
                <a:moveTo>
                  <a:pt x="20009" y="869"/>
                </a:moveTo>
                <a:cubicBezTo>
                  <a:pt x="20079" y="853"/>
                  <a:pt x="20152" y="853"/>
                  <a:pt x="20222" y="869"/>
                </a:cubicBezTo>
                <a:cubicBezTo>
                  <a:pt x="20243" y="884"/>
                  <a:pt x="20172" y="913"/>
                  <a:pt x="20074" y="929"/>
                </a:cubicBezTo>
                <a:cubicBezTo>
                  <a:pt x="20003" y="947"/>
                  <a:pt x="19930" y="947"/>
                  <a:pt x="19860" y="930"/>
                </a:cubicBezTo>
                <a:cubicBezTo>
                  <a:pt x="19841" y="914"/>
                  <a:pt x="19913" y="886"/>
                  <a:pt x="20009" y="869"/>
                </a:cubicBezTo>
                <a:close/>
                <a:moveTo>
                  <a:pt x="24705" y="69"/>
                </a:moveTo>
                <a:cubicBezTo>
                  <a:pt x="24739" y="63"/>
                  <a:pt x="24774" y="62"/>
                  <a:pt x="24808" y="66"/>
                </a:cubicBezTo>
                <a:cubicBezTo>
                  <a:pt x="24825" y="70"/>
                  <a:pt x="24810" y="79"/>
                  <a:pt x="24772" y="86"/>
                </a:cubicBezTo>
                <a:cubicBezTo>
                  <a:pt x="24736" y="92"/>
                  <a:pt x="24699" y="93"/>
                  <a:pt x="24662" y="89"/>
                </a:cubicBezTo>
                <a:cubicBezTo>
                  <a:pt x="24646" y="85"/>
                  <a:pt x="24669" y="74"/>
                  <a:pt x="24705" y="69"/>
                </a:cubicBezTo>
                <a:close/>
                <a:moveTo>
                  <a:pt x="13774" y="1928"/>
                </a:moveTo>
                <a:cubicBezTo>
                  <a:pt x="13867" y="1912"/>
                  <a:pt x="13929" y="1916"/>
                  <a:pt x="13911" y="1937"/>
                </a:cubicBezTo>
                <a:cubicBezTo>
                  <a:pt x="13852" y="1973"/>
                  <a:pt x="13785" y="1996"/>
                  <a:pt x="13716" y="2003"/>
                </a:cubicBezTo>
                <a:cubicBezTo>
                  <a:pt x="13620" y="2019"/>
                  <a:pt x="13559" y="2015"/>
                  <a:pt x="13578" y="1992"/>
                </a:cubicBezTo>
                <a:cubicBezTo>
                  <a:pt x="13638" y="1957"/>
                  <a:pt x="13705" y="1935"/>
                  <a:pt x="13774" y="1928"/>
                </a:cubicBezTo>
                <a:close/>
                <a:moveTo>
                  <a:pt x="13261" y="2009"/>
                </a:moveTo>
                <a:cubicBezTo>
                  <a:pt x="13342" y="1995"/>
                  <a:pt x="13405" y="1999"/>
                  <a:pt x="13390" y="2018"/>
                </a:cubicBezTo>
                <a:cubicBezTo>
                  <a:pt x="13333" y="2052"/>
                  <a:pt x="13268" y="2074"/>
                  <a:pt x="13202" y="2081"/>
                </a:cubicBezTo>
                <a:cubicBezTo>
                  <a:pt x="13116" y="2096"/>
                  <a:pt x="13057" y="2092"/>
                  <a:pt x="13073" y="2073"/>
                </a:cubicBezTo>
                <a:cubicBezTo>
                  <a:pt x="13131" y="2039"/>
                  <a:pt x="13195" y="2017"/>
                  <a:pt x="13261" y="2009"/>
                </a:cubicBezTo>
                <a:close/>
                <a:moveTo>
                  <a:pt x="19484" y="948"/>
                </a:moveTo>
                <a:cubicBezTo>
                  <a:pt x="19554" y="930"/>
                  <a:pt x="19627" y="930"/>
                  <a:pt x="19697" y="946"/>
                </a:cubicBezTo>
                <a:cubicBezTo>
                  <a:pt x="19719" y="963"/>
                  <a:pt x="19650" y="992"/>
                  <a:pt x="19546" y="1009"/>
                </a:cubicBezTo>
                <a:cubicBezTo>
                  <a:pt x="19475" y="1027"/>
                  <a:pt x="19400" y="1028"/>
                  <a:pt x="19329" y="1011"/>
                </a:cubicBezTo>
                <a:cubicBezTo>
                  <a:pt x="19311" y="994"/>
                  <a:pt x="19380" y="966"/>
                  <a:pt x="19484" y="948"/>
                </a:cubicBezTo>
                <a:close/>
                <a:moveTo>
                  <a:pt x="24164" y="148"/>
                </a:moveTo>
                <a:cubicBezTo>
                  <a:pt x="24203" y="141"/>
                  <a:pt x="24243" y="140"/>
                  <a:pt x="24282" y="144"/>
                </a:cubicBezTo>
                <a:cubicBezTo>
                  <a:pt x="24302" y="149"/>
                  <a:pt x="24277" y="163"/>
                  <a:pt x="24232" y="170"/>
                </a:cubicBezTo>
                <a:cubicBezTo>
                  <a:pt x="24190" y="177"/>
                  <a:pt x="24148" y="178"/>
                  <a:pt x="24107" y="173"/>
                </a:cubicBezTo>
                <a:cubicBezTo>
                  <a:pt x="24090" y="167"/>
                  <a:pt x="24119" y="155"/>
                  <a:pt x="24164" y="148"/>
                </a:cubicBezTo>
                <a:close/>
                <a:moveTo>
                  <a:pt x="18967" y="1029"/>
                </a:moveTo>
                <a:cubicBezTo>
                  <a:pt x="19036" y="1010"/>
                  <a:pt x="19109" y="1010"/>
                  <a:pt x="19178" y="1030"/>
                </a:cubicBezTo>
                <a:cubicBezTo>
                  <a:pt x="19194" y="1049"/>
                  <a:pt x="19123" y="1077"/>
                  <a:pt x="19010" y="1096"/>
                </a:cubicBezTo>
                <a:cubicBezTo>
                  <a:pt x="18897" y="1114"/>
                  <a:pt x="18815" y="1112"/>
                  <a:pt x="18803" y="1093"/>
                </a:cubicBezTo>
                <a:cubicBezTo>
                  <a:pt x="18791" y="1074"/>
                  <a:pt x="18861" y="1047"/>
                  <a:pt x="18967" y="1029"/>
                </a:cubicBezTo>
                <a:close/>
                <a:moveTo>
                  <a:pt x="12746" y="2089"/>
                </a:moveTo>
                <a:cubicBezTo>
                  <a:pt x="12826" y="2076"/>
                  <a:pt x="12874" y="2081"/>
                  <a:pt x="12855" y="2100"/>
                </a:cubicBezTo>
                <a:cubicBezTo>
                  <a:pt x="12798" y="2131"/>
                  <a:pt x="12736" y="2151"/>
                  <a:pt x="12672" y="2159"/>
                </a:cubicBezTo>
                <a:cubicBezTo>
                  <a:pt x="12592" y="2173"/>
                  <a:pt x="12543" y="2168"/>
                  <a:pt x="12563" y="2149"/>
                </a:cubicBezTo>
                <a:cubicBezTo>
                  <a:pt x="12620" y="2117"/>
                  <a:pt x="12681" y="2097"/>
                  <a:pt x="12746" y="2089"/>
                </a:cubicBezTo>
                <a:close/>
                <a:moveTo>
                  <a:pt x="12242" y="2170"/>
                </a:moveTo>
                <a:cubicBezTo>
                  <a:pt x="12323" y="2157"/>
                  <a:pt x="12357" y="2161"/>
                  <a:pt x="12337" y="2180"/>
                </a:cubicBezTo>
                <a:cubicBezTo>
                  <a:pt x="12285" y="2209"/>
                  <a:pt x="12228" y="2227"/>
                  <a:pt x="12168" y="2234"/>
                </a:cubicBezTo>
                <a:cubicBezTo>
                  <a:pt x="12088" y="2248"/>
                  <a:pt x="12052" y="2242"/>
                  <a:pt x="12075" y="2224"/>
                </a:cubicBezTo>
                <a:cubicBezTo>
                  <a:pt x="12127" y="2195"/>
                  <a:pt x="12183" y="2177"/>
                  <a:pt x="12242" y="2170"/>
                </a:cubicBezTo>
                <a:close/>
                <a:moveTo>
                  <a:pt x="23621" y="231"/>
                </a:moveTo>
                <a:cubicBezTo>
                  <a:pt x="23667" y="222"/>
                  <a:pt x="23713" y="220"/>
                  <a:pt x="23759" y="226"/>
                </a:cubicBezTo>
                <a:cubicBezTo>
                  <a:pt x="23783" y="234"/>
                  <a:pt x="23762" y="245"/>
                  <a:pt x="23701" y="255"/>
                </a:cubicBezTo>
                <a:cubicBezTo>
                  <a:pt x="23656" y="265"/>
                  <a:pt x="23610" y="266"/>
                  <a:pt x="23565" y="258"/>
                </a:cubicBezTo>
                <a:cubicBezTo>
                  <a:pt x="23545" y="251"/>
                  <a:pt x="23563" y="241"/>
                  <a:pt x="23621" y="231"/>
                </a:cubicBezTo>
                <a:close/>
                <a:moveTo>
                  <a:pt x="18447" y="1106"/>
                </a:moveTo>
                <a:cubicBezTo>
                  <a:pt x="18557" y="1087"/>
                  <a:pt x="18644" y="1088"/>
                  <a:pt x="18656" y="1107"/>
                </a:cubicBezTo>
                <a:cubicBezTo>
                  <a:pt x="18668" y="1127"/>
                  <a:pt x="18597" y="1154"/>
                  <a:pt x="18488" y="1172"/>
                </a:cubicBezTo>
                <a:cubicBezTo>
                  <a:pt x="18380" y="1191"/>
                  <a:pt x="18288" y="1190"/>
                  <a:pt x="18279" y="1170"/>
                </a:cubicBezTo>
                <a:cubicBezTo>
                  <a:pt x="18270" y="1150"/>
                  <a:pt x="18341" y="1124"/>
                  <a:pt x="18447" y="1106"/>
                </a:cubicBezTo>
                <a:close/>
                <a:moveTo>
                  <a:pt x="11742" y="2246"/>
                </a:moveTo>
                <a:cubicBezTo>
                  <a:pt x="11807" y="2236"/>
                  <a:pt x="11847" y="2242"/>
                  <a:pt x="11827" y="2256"/>
                </a:cubicBezTo>
                <a:cubicBezTo>
                  <a:pt x="11778" y="2282"/>
                  <a:pt x="11725" y="2299"/>
                  <a:pt x="11670" y="2307"/>
                </a:cubicBezTo>
                <a:cubicBezTo>
                  <a:pt x="11605" y="2318"/>
                  <a:pt x="11565" y="2312"/>
                  <a:pt x="11585" y="2296"/>
                </a:cubicBezTo>
                <a:cubicBezTo>
                  <a:pt x="11634" y="2271"/>
                  <a:pt x="11687" y="2254"/>
                  <a:pt x="11742" y="2246"/>
                </a:cubicBezTo>
                <a:close/>
                <a:moveTo>
                  <a:pt x="17932" y="1186"/>
                </a:moveTo>
                <a:cubicBezTo>
                  <a:pt x="18037" y="1167"/>
                  <a:pt x="18130" y="1172"/>
                  <a:pt x="18139" y="1187"/>
                </a:cubicBezTo>
                <a:cubicBezTo>
                  <a:pt x="18150" y="1207"/>
                  <a:pt x="18075" y="1236"/>
                  <a:pt x="17964" y="1254"/>
                </a:cubicBezTo>
                <a:cubicBezTo>
                  <a:pt x="17852" y="1272"/>
                  <a:pt x="17766" y="1271"/>
                  <a:pt x="17760" y="1251"/>
                </a:cubicBezTo>
                <a:cubicBezTo>
                  <a:pt x="17754" y="1230"/>
                  <a:pt x="17828" y="1204"/>
                  <a:pt x="17932" y="1186"/>
                </a:cubicBezTo>
                <a:close/>
                <a:moveTo>
                  <a:pt x="23086" y="307"/>
                </a:moveTo>
                <a:cubicBezTo>
                  <a:pt x="23137" y="297"/>
                  <a:pt x="23188" y="295"/>
                  <a:pt x="23239" y="301"/>
                </a:cubicBezTo>
                <a:cubicBezTo>
                  <a:pt x="23265" y="309"/>
                  <a:pt x="23242" y="322"/>
                  <a:pt x="23180" y="334"/>
                </a:cubicBezTo>
                <a:cubicBezTo>
                  <a:pt x="23127" y="345"/>
                  <a:pt x="23073" y="347"/>
                  <a:pt x="23020" y="339"/>
                </a:cubicBezTo>
                <a:cubicBezTo>
                  <a:pt x="22997" y="331"/>
                  <a:pt x="23026" y="317"/>
                  <a:pt x="23086" y="307"/>
                </a:cubicBezTo>
                <a:close/>
                <a:moveTo>
                  <a:pt x="11240" y="2324"/>
                </a:moveTo>
                <a:cubicBezTo>
                  <a:pt x="11299" y="2318"/>
                  <a:pt x="11332" y="2323"/>
                  <a:pt x="11311" y="2334"/>
                </a:cubicBezTo>
                <a:cubicBezTo>
                  <a:pt x="11264" y="2357"/>
                  <a:pt x="11214" y="2373"/>
                  <a:pt x="11163" y="2380"/>
                </a:cubicBezTo>
                <a:cubicBezTo>
                  <a:pt x="11105" y="2390"/>
                  <a:pt x="11075" y="2383"/>
                  <a:pt x="11099" y="2367"/>
                </a:cubicBezTo>
                <a:cubicBezTo>
                  <a:pt x="11144" y="2346"/>
                  <a:pt x="11191" y="2332"/>
                  <a:pt x="11240" y="2324"/>
                </a:cubicBezTo>
                <a:close/>
                <a:moveTo>
                  <a:pt x="22562" y="392"/>
                </a:moveTo>
                <a:cubicBezTo>
                  <a:pt x="22617" y="381"/>
                  <a:pt x="22672" y="380"/>
                  <a:pt x="22727" y="387"/>
                </a:cubicBezTo>
                <a:cubicBezTo>
                  <a:pt x="22754" y="392"/>
                  <a:pt x="22719" y="409"/>
                  <a:pt x="22656" y="421"/>
                </a:cubicBezTo>
                <a:cubicBezTo>
                  <a:pt x="22600" y="432"/>
                  <a:pt x="22543" y="435"/>
                  <a:pt x="22486" y="430"/>
                </a:cubicBezTo>
                <a:cubicBezTo>
                  <a:pt x="22458" y="422"/>
                  <a:pt x="22496" y="403"/>
                  <a:pt x="22562" y="392"/>
                </a:cubicBezTo>
                <a:close/>
                <a:moveTo>
                  <a:pt x="10743" y="2405"/>
                </a:moveTo>
                <a:cubicBezTo>
                  <a:pt x="10793" y="2396"/>
                  <a:pt x="10820" y="2399"/>
                  <a:pt x="10804" y="2412"/>
                </a:cubicBezTo>
                <a:cubicBezTo>
                  <a:pt x="10766" y="2432"/>
                  <a:pt x="10724" y="2445"/>
                  <a:pt x="10682" y="2451"/>
                </a:cubicBezTo>
                <a:cubicBezTo>
                  <a:pt x="10631" y="2460"/>
                  <a:pt x="10600" y="2457"/>
                  <a:pt x="10621" y="2444"/>
                </a:cubicBezTo>
                <a:cubicBezTo>
                  <a:pt x="10659" y="2424"/>
                  <a:pt x="10700" y="2411"/>
                  <a:pt x="10743" y="2405"/>
                </a:cubicBezTo>
                <a:close/>
                <a:moveTo>
                  <a:pt x="10241" y="2488"/>
                </a:moveTo>
                <a:cubicBezTo>
                  <a:pt x="10285" y="2481"/>
                  <a:pt x="10306" y="2482"/>
                  <a:pt x="10292" y="2493"/>
                </a:cubicBezTo>
                <a:cubicBezTo>
                  <a:pt x="10261" y="2509"/>
                  <a:pt x="10227" y="2520"/>
                  <a:pt x="10192" y="2525"/>
                </a:cubicBezTo>
                <a:cubicBezTo>
                  <a:pt x="10148" y="2532"/>
                  <a:pt x="10127" y="2531"/>
                  <a:pt x="10142" y="2520"/>
                </a:cubicBezTo>
                <a:cubicBezTo>
                  <a:pt x="10173" y="2503"/>
                  <a:pt x="10206" y="2492"/>
                  <a:pt x="10241" y="2488"/>
                </a:cubicBezTo>
                <a:close/>
                <a:moveTo>
                  <a:pt x="17427" y="1262"/>
                </a:moveTo>
                <a:cubicBezTo>
                  <a:pt x="17535" y="1244"/>
                  <a:pt x="17614" y="1245"/>
                  <a:pt x="17622" y="1264"/>
                </a:cubicBezTo>
                <a:cubicBezTo>
                  <a:pt x="17631" y="1284"/>
                  <a:pt x="17555" y="1313"/>
                  <a:pt x="17444" y="1332"/>
                </a:cubicBezTo>
                <a:cubicBezTo>
                  <a:pt x="17333" y="1351"/>
                  <a:pt x="17248" y="1350"/>
                  <a:pt x="17245" y="1329"/>
                </a:cubicBezTo>
                <a:cubicBezTo>
                  <a:pt x="17241" y="1308"/>
                  <a:pt x="17319" y="1279"/>
                  <a:pt x="17427" y="1262"/>
                </a:cubicBezTo>
                <a:close/>
                <a:moveTo>
                  <a:pt x="9726" y="2571"/>
                </a:moveTo>
                <a:cubicBezTo>
                  <a:pt x="9761" y="2565"/>
                  <a:pt x="9775" y="2566"/>
                  <a:pt x="9762" y="2576"/>
                </a:cubicBezTo>
                <a:cubicBezTo>
                  <a:pt x="9737" y="2588"/>
                  <a:pt x="9710" y="2596"/>
                  <a:pt x="9683" y="2601"/>
                </a:cubicBezTo>
                <a:cubicBezTo>
                  <a:pt x="9648" y="2606"/>
                  <a:pt x="9635" y="2609"/>
                  <a:pt x="9647" y="2596"/>
                </a:cubicBezTo>
                <a:cubicBezTo>
                  <a:pt x="9672" y="2584"/>
                  <a:pt x="9699" y="2575"/>
                  <a:pt x="9726" y="2571"/>
                </a:cubicBezTo>
                <a:close/>
                <a:moveTo>
                  <a:pt x="16896" y="1346"/>
                </a:moveTo>
                <a:cubicBezTo>
                  <a:pt x="17005" y="1327"/>
                  <a:pt x="17086" y="1327"/>
                  <a:pt x="17090" y="1348"/>
                </a:cubicBezTo>
                <a:cubicBezTo>
                  <a:pt x="17093" y="1369"/>
                  <a:pt x="17015" y="1397"/>
                  <a:pt x="16904" y="1416"/>
                </a:cubicBezTo>
                <a:cubicBezTo>
                  <a:pt x="16793" y="1435"/>
                  <a:pt x="16718" y="1433"/>
                  <a:pt x="16715" y="1413"/>
                </a:cubicBezTo>
                <a:cubicBezTo>
                  <a:pt x="16711" y="1393"/>
                  <a:pt x="16789" y="1364"/>
                  <a:pt x="16896" y="1346"/>
                </a:cubicBezTo>
                <a:close/>
                <a:moveTo>
                  <a:pt x="22041" y="466"/>
                </a:moveTo>
                <a:cubicBezTo>
                  <a:pt x="22096" y="454"/>
                  <a:pt x="22152" y="453"/>
                  <a:pt x="22206" y="462"/>
                </a:cubicBezTo>
                <a:cubicBezTo>
                  <a:pt x="22234" y="473"/>
                  <a:pt x="22197" y="489"/>
                  <a:pt x="22119" y="502"/>
                </a:cubicBezTo>
                <a:cubicBezTo>
                  <a:pt x="22063" y="516"/>
                  <a:pt x="22004" y="517"/>
                  <a:pt x="21947" y="506"/>
                </a:cubicBezTo>
                <a:cubicBezTo>
                  <a:pt x="21925" y="495"/>
                  <a:pt x="21964" y="478"/>
                  <a:pt x="22041" y="466"/>
                </a:cubicBezTo>
                <a:close/>
                <a:moveTo>
                  <a:pt x="16393" y="1422"/>
                </a:moveTo>
                <a:cubicBezTo>
                  <a:pt x="16498" y="1404"/>
                  <a:pt x="16575" y="1405"/>
                  <a:pt x="16576" y="1424"/>
                </a:cubicBezTo>
                <a:cubicBezTo>
                  <a:pt x="16580" y="1444"/>
                  <a:pt x="16502" y="1473"/>
                  <a:pt x="16397" y="1492"/>
                </a:cubicBezTo>
                <a:cubicBezTo>
                  <a:pt x="16291" y="1511"/>
                  <a:pt x="16205" y="1510"/>
                  <a:pt x="16208" y="1488"/>
                </a:cubicBezTo>
                <a:cubicBezTo>
                  <a:pt x="16211" y="1466"/>
                  <a:pt x="16288" y="1439"/>
                  <a:pt x="16393" y="1422"/>
                </a:cubicBezTo>
                <a:close/>
                <a:moveTo>
                  <a:pt x="21494" y="550"/>
                </a:moveTo>
                <a:cubicBezTo>
                  <a:pt x="21555" y="537"/>
                  <a:pt x="21618" y="535"/>
                  <a:pt x="21680" y="543"/>
                </a:cubicBezTo>
                <a:cubicBezTo>
                  <a:pt x="21708" y="553"/>
                  <a:pt x="21664" y="575"/>
                  <a:pt x="21587" y="589"/>
                </a:cubicBezTo>
                <a:cubicBezTo>
                  <a:pt x="21525" y="602"/>
                  <a:pt x="21461" y="604"/>
                  <a:pt x="21398" y="593"/>
                </a:cubicBezTo>
                <a:cubicBezTo>
                  <a:pt x="21377" y="583"/>
                  <a:pt x="21422" y="562"/>
                  <a:pt x="21494" y="550"/>
                </a:cubicBezTo>
                <a:close/>
                <a:moveTo>
                  <a:pt x="15892" y="1500"/>
                </a:moveTo>
                <a:cubicBezTo>
                  <a:pt x="15996" y="1483"/>
                  <a:pt x="16072" y="1485"/>
                  <a:pt x="16067" y="1506"/>
                </a:cubicBezTo>
                <a:cubicBezTo>
                  <a:pt x="16008" y="1548"/>
                  <a:pt x="15939" y="1571"/>
                  <a:pt x="15868" y="1574"/>
                </a:cubicBezTo>
                <a:cubicBezTo>
                  <a:pt x="15766" y="1591"/>
                  <a:pt x="15691" y="1588"/>
                  <a:pt x="15701" y="1566"/>
                </a:cubicBezTo>
                <a:cubicBezTo>
                  <a:pt x="15757" y="1528"/>
                  <a:pt x="15823" y="1505"/>
                  <a:pt x="15892" y="1500"/>
                </a:cubicBezTo>
                <a:close/>
                <a:moveTo>
                  <a:pt x="20981" y="629"/>
                </a:moveTo>
                <a:cubicBezTo>
                  <a:pt x="21043" y="615"/>
                  <a:pt x="21107" y="613"/>
                  <a:pt x="21170" y="624"/>
                </a:cubicBezTo>
                <a:cubicBezTo>
                  <a:pt x="21195" y="636"/>
                  <a:pt x="21152" y="656"/>
                  <a:pt x="21066" y="672"/>
                </a:cubicBezTo>
                <a:cubicBezTo>
                  <a:pt x="21004" y="687"/>
                  <a:pt x="20939" y="688"/>
                  <a:pt x="20876" y="676"/>
                </a:cubicBezTo>
                <a:cubicBezTo>
                  <a:pt x="20850" y="664"/>
                  <a:pt x="20897" y="644"/>
                  <a:pt x="20981" y="629"/>
                </a:cubicBezTo>
                <a:close/>
                <a:moveTo>
                  <a:pt x="15391" y="1579"/>
                </a:moveTo>
                <a:cubicBezTo>
                  <a:pt x="15486" y="1563"/>
                  <a:pt x="15565" y="1566"/>
                  <a:pt x="15557" y="1585"/>
                </a:cubicBezTo>
                <a:cubicBezTo>
                  <a:pt x="15499" y="1624"/>
                  <a:pt x="15432" y="1647"/>
                  <a:pt x="15362" y="1653"/>
                </a:cubicBezTo>
                <a:cubicBezTo>
                  <a:pt x="15265" y="1669"/>
                  <a:pt x="15189" y="1665"/>
                  <a:pt x="15201" y="1644"/>
                </a:cubicBezTo>
                <a:cubicBezTo>
                  <a:pt x="15258" y="1608"/>
                  <a:pt x="15324" y="1585"/>
                  <a:pt x="15391" y="1579"/>
                </a:cubicBezTo>
                <a:close/>
                <a:moveTo>
                  <a:pt x="14899" y="1654"/>
                </a:moveTo>
                <a:cubicBezTo>
                  <a:pt x="14993" y="1639"/>
                  <a:pt x="15051" y="1643"/>
                  <a:pt x="15045" y="1662"/>
                </a:cubicBezTo>
                <a:cubicBezTo>
                  <a:pt x="14989" y="1700"/>
                  <a:pt x="14923" y="1723"/>
                  <a:pt x="14856" y="1726"/>
                </a:cubicBezTo>
                <a:cubicBezTo>
                  <a:pt x="14760" y="1743"/>
                  <a:pt x="14699" y="1739"/>
                  <a:pt x="14710" y="1719"/>
                </a:cubicBezTo>
                <a:cubicBezTo>
                  <a:pt x="14766" y="1681"/>
                  <a:pt x="14831" y="1659"/>
                  <a:pt x="14899" y="1654"/>
                </a:cubicBezTo>
                <a:close/>
                <a:moveTo>
                  <a:pt x="20470" y="704"/>
                </a:moveTo>
                <a:cubicBezTo>
                  <a:pt x="20533" y="690"/>
                  <a:pt x="20598" y="689"/>
                  <a:pt x="20661" y="702"/>
                </a:cubicBezTo>
                <a:cubicBezTo>
                  <a:pt x="20682" y="714"/>
                  <a:pt x="20619" y="740"/>
                  <a:pt x="20533" y="753"/>
                </a:cubicBezTo>
                <a:cubicBezTo>
                  <a:pt x="20471" y="768"/>
                  <a:pt x="20407" y="768"/>
                  <a:pt x="20345" y="754"/>
                </a:cubicBezTo>
                <a:cubicBezTo>
                  <a:pt x="20331" y="741"/>
                  <a:pt x="20390" y="717"/>
                  <a:pt x="20470" y="704"/>
                </a:cubicBezTo>
                <a:close/>
                <a:moveTo>
                  <a:pt x="14396" y="1735"/>
                </a:moveTo>
                <a:cubicBezTo>
                  <a:pt x="14481" y="1721"/>
                  <a:pt x="14539" y="1727"/>
                  <a:pt x="14522" y="1746"/>
                </a:cubicBezTo>
                <a:cubicBezTo>
                  <a:pt x="14465" y="1780"/>
                  <a:pt x="14400" y="1801"/>
                  <a:pt x="14333" y="1807"/>
                </a:cubicBezTo>
                <a:cubicBezTo>
                  <a:pt x="14246" y="1822"/>
                  <a:pt x="14186" y="1816"/>
                  <a:pt x="14201" y="1797"/>
                </a:cubicBezTo>
                <a:cubicBezTo>
                  <a:pt x="14261" y="1763"/>
                  <a:pt x="14327" y="1741"/>
                  <a:pt x="14396" y="1735"/>
                </a:cubicBezTo>
                <a:close/>
                <a:moveTo>
                  <a:pt x="19959" y="783"/>
                </a:moveTo>
                <a:cubicBezTo>
                  <a:pt x="20023" y="767"/>
                  <a:pt x="20090" y="766"/>
                  <a:pt x="20154" y="781"/>
                </a:cubicBezTo>
                <a:cubicBezTo>
                  <a:pt x="20171" y="795"/>
                  <a:pt x="20113" y="819"/>
                  <a:pt x="20025" y="834"/>
                </a:cubicBezTo>
                <a:cubicBezTo>
                  <a:pt x="19961" y="851"/>
                  <a:pt x="19893" y="851"/>
                  <a:pt x="19829" y="835"/>
                </a:cubicBezTo>
                <a:cubicBezTo>
                  <a:pt x="19814" y="821"/>
                  <a:pt x="19873" y="798"/>
                  <a:pt x="19959" y="783"/>
                </a:cubicBezTo>
                <a:close/>
                <a:moveTo>
                  <a:pt x="24514" y="7"/>
                </a:moveTo>
                <a:cubicBezTo>
                  <a:pt x="24542" y="1"/>
                  <a:pt x="24570" y="0"/>
                  <a:pt x="24598" y="3"/>
                </a:cubicBezTo>
                <a:cubicBezTo>
                  <a:pt x="24615" y="7"/>
                  <a:pt x="24600" y="13"/>
                  <a:pt x="24570" y="18"/>
                </a:cubicBezTo>
                <a:cubicBezTo>
                  <a:pt x="24543" y="24"/>
                  <a:pt x="24515" y="25"/>
                  <a:pt x="24488" y="22"/>
                </a:cubicBezTo>
                <a:cubicBezTo>
                  <a:pt x="24475" y="18"/>
                  <a:pt x="24487" y="13"/>
                  <a:pt x="24514" y="7"/>
                </a:cubicBezTo>
                <a:close/>
                <a:moveTo>
                  <a:pt x="13891" y="1812"/>
                </a:moveTo>
                <a:cubicBezTo>
                  <a:pt x="13973" y="1797"/>
                  <a:pt x="14031" y="1803"/>
                  <a:pt x="14017" y="1820"/>
                </a:cubicBezTo>
                <a:cubicBezTo>
                  <a:pt x="13962" y="1853"/>
                  <a:pt x="13900" y="1873"/>
                  <a:pt x="13836" y="1880"/>
                </a:cubicBezTo>
                <a:cubicBezTo>
                  <a:pt x="13755" y="1894"/>
                  <a:pt x="13695" y="1890"/>
                  <a:pt x="13710" y="1871"/>
                </a:cubicBezTo>
                <a:cubicBezTo>
                  <a:pt x="13766" y="1839"/>
                  <a:pt x="13827" y="1819"/>
                  <a:pt x="13891" y="1812"/>
                </a:cubicBezTo>
                <a:close/>
                <a:moveTo>
                  <a:pt x="13400" y="1895"/>
                </a:moveTo>
                <a:cubicBezTo>
                  <a:pt x="13481" y="1881"/>
                  <a:pt x="13530" y="1886"/>
                  <a:pt x="13510" y="1905"/>
                </a:cubicBezTo>
                <a:cubicBezTo>
                  <a:pt x="13456" y="1934"/>
                  <a:pt x="13397" y="1951"/>
                  <a:pt x="13336" y="1957"/>
                </a:cubicBezTo>
                <a:cubicBezTo>
                  <a:pt x="13256" y="1970"/>
                  <a:pt x="13209" y="1966"/>
                  <a:pt x="13224" y="1948"/>
                </a:cubicBezTo>
                <a:cubicBezTo>
                  <a:pt x="13279" y="1918"/>
                  <a:pt x="13338" y="1900"/>
                  <a:pt x="13400" y="1895"/>
                </a:cubicBezTo>
                <a:close/>
                <a:moveTo>
                  <a:pt x="19448" y="860"/>
                </a:moveTo>
                <a:cubicBezTo>
                  <a:pt x="19511" y="843"/>
                  <a:pt x="19577" y="842"/>
                  <a:pt x="19640" y="857"/>
                </a:cubicBezTo>
                <a:cubicBezTo>
                  <a:pt x="19661" y="873"/>
                  <a:pt x="19604" y="896"/>
                  <a:pt x="19504" y="913"/>
                </a:cubicBezTo>
                <a:cubicBezTo>
                  <a:pt x="19443" y="929"/>
                  <a:pt x="19379" y="929"/>
                  <a:pt x="19318" y="913"/>
                </a:cubicBezTo>
                <a:cubicBezTo>
                  <a:pt x="19298" y="898"/>
                  <a:pt x="19354" y="881"/>
                  <a:pt x="19448" y="860"/>
                </a:cubicBezTo>
                <a:close/>
                <a:moveTo>
                  <a:pt x="23991" y="83"/>
                </a:moveTo>
                <a:cubicBezTo>
                  <a:pt x="24023" y="77"/>
                  <a:pt x="24057" y="75"/>
                  <a:pt x="24090" y="79"/>
                </a:cubicBezTo>
                <a:cubicBezTo>
                  <a:pt x="24110" y="83"/>
                  <a:pt x="24092" y="93"/>
                  <a:pt x="24051" y="99"/>
                </a:cubicBezTo>
                <a:cubicBezTo>
                  <a:pt x="24019" y="105"/>
                  <a:pt x="23986" y="107"/>
                  <a:pt x="23953" y="104"/>
                </a:cubicBezTo>
                <a:cubicBezTo>
                  <a:pt x="23933" y="100"/>
                  <a:pt x="23950" y="90"/>
                  <a:pt x="23991" y="83"/>
                </a:cubicBezTo>
                <a:close/>
                <a:moveTo>
                  <a:pt x="12907" y="1967"/>
                </a:moveTo>
                <a:cubicBezTo>
                  <a:pt x="12987" y="1954"/>
                  <a:pt x="13025" y="1958"/>
                  <a:pt x="13005" y="1976"/>
                </a:cubicBezTo>
                <a:cubicBezTo>
                  <a:pt x="12956" y="2004"/>
                  <a:pt x="12902" y="2021"/>
                  <a:pt x="12847" y="2027"/>
                </a:cubicBezTo>
                <a:cubicBezTo>
                  <a:pt x="12766" y="2041"/>
                  <a:pt x="12728" y="2036"/>
                  <a:pt x="12750" y="2017"/>
                </a:cubicBezTo>
                <a:cubicBezTo>
                  <a:pt x="12798" y="1991"/>
                  <a:pt x="12852" y="1974"/>
                  <a:pt x="12907" y="1967"/>
                </a:cubicBezTo>
                <a:close/>
                <a:moveTo>
                  <a:pt x="18955" y="936"/>
                </a:moveTo>
                <a:cubicBezTo>
                  <a:pt x="19018" y="919"/>
                  <a:pt x="19084" y="919"/>
                  <a:pt x="19147" y="936"/>
                </a:cubicBezTo>
                <a:cubicBezTo>
                  <a:pt x="19159" y="951"/>
                  <a:pt x="19087" y="979"/>
                  <a:pt x="18996" y="994"/>
                </a:cubicBezTo>
                <a:cubicBezTo>
                  <a:pt x="18931" y="1011"/>
                  <a:pt x="18864" y="1011"/>
                  <a:pt x="18800" y="995"/>
                </a:cubicBezTo>
                <a:cubicBezTo>
                  <a:pt x="18786" y="979"/>
                  <a:pt x="18860" y="951"/>
                  <a:pt x="18955" y="936"/>
                </a:cubicBezTo>
                <a:close/>
                <a:moveTo>
                  <a:pt x="23474" y="163"/>
                </a:moveTo>
                <a:cubicBezTo>
                  <a:pt x="23513" y="155"/>
                  <a:pt x="23554" y="154"/>
                  <a:pt x="23594" y="158"/>
                </a:cubicBezTo>
                <a:cubicBezTo>
                  <a:pt x="23611" y="163"/>
                  <a:pt x="23585" y="175"/>
                  <a:pt x="23541" y="183"/>
                </a:cubicBezTo>
                <a:cubicBezTo>
                  <a:pt x="23501" y="190"/>
                  <a:pt x="23461" y="192"/>
                  <a:pt x="23421" y="188"/>
                </a:cubicBezTo>
                <a:cubicBezTo>
                  <a:pt x="23404" y="182"/>
                  <a:pt x="23431" y="169"/>
                  <a:pt x="23474" y="163"/>
                </a:cubicBezTo>
                <a:close/>
                <a:moveTo>
                  <a:pt x="12420" y="2044"/>
                </a:moveTo>
                <a:cubicBezTo>
                  <a:pt x="12480" y="2035"/>
                  <a:pt x="12524" y="2038"/>
                  <a:pt x="12511" y="2051"/>
                </a:cubicBezTo>
                <a:cubicBezTo>
                  <a:pt x="12466" y="2077"/>
                  <a:pt x="12417" y="2093"/>
                  <a:pt x="12365" y="2100"/>
                </a:cubicBezTo>
                <a:cubicBezTo>
                  <a:pt x="12299" y="2112"/>
                  <a:pt x="12249" y="2110"/>
                  <a:pt x="12263" y="2095"/>
                </a:cubicBezTo>
                <a:cubicBezTo>
                  <a:pt x="12312" y="2069"/>
                  <a:pt x="12365" y="2051"/>
                  <a:pt x="12420" y="2044"/>
                </a:cubicBezTo>
                <a:close/>
                <a:moveTo>
                  <a:pt x="11930" y="2126"/>
                </a:moveTo>
                <a:cubicBezTo>
                  <a:pt x="11993" y="2111"/>
                  <a:pt x="12027" y="2113"/>
                  <a:pt x="12013" y="2131"/>
                </a:cubicBezTo>
                <a:cubicBezTo>
                  <a:pt x="11971" y="2154"/>
                  <a:pt x="11925" y="2169"/>
                  <a:pt x="11879" y="2175"/>
                </a:cubicBezTo>
                <a:cubicBezTo>
                  <a:pt x="11814" y="2186"/>
                  <a:pt x="11778" y="2183"/>
                  <a:pt x="11794" y="2169"/>
                </a:cubicBezTo>
                <a:cubicBezTo>
                  <a:pt x="11837" y="2146"/>
                  <a:pt x="11883" y="2131"/>
                  <a:pt x="11930" y="2126"/>
                </a:cubicBezTo>
                <a:close/>
                <a:moveTo>
                  <a:pt x="18436" y="1014"/>
                </a:moveTo>
                <a:cubicBezTo>
                  <a:pt x="18497" y="997"/>
                  <a:pt x="18561" y="998"/>
                  <a:pt x="18622" y="1015"/>
                </a:cubicBezTo>
                <a:cubicBezTo>
                  <a:pt x="18630" y="1032"/>
                  <a:pt x="18551" y="1061"/>
                  <a:pt x="18458" y="1076"/>
                </a:cubicBezTo>
                <a:cubicBezTo>
                  <a:pt x="18364" y="1091"/>
                  <a:pt x="18279" y="1089"/>
                  <a:pt x="18272" y="1073"/>
                </a:cubicBezTo>
                <a:cubicBezTo>
                  <a:pt x="18265" y="1057"/>
                  <a:pt x="18347" y="1028"/>
                  <a:pt x="18436" y="1014"/>
                </a:cubicBezTo>
                <a:close/>
                <a:moveTo>
                  <a:pt x="22938" y="242"/>
                </a:moveTo>
                <a:cubicBezTo>
                  <a:pt x="22980" y="232"/>
                  <a:pt x="23024" y="231"/>
                  <a:pt x="23067" y="238"/>
                </a:cubicBezTo>
                <a:cubicBezTo>
                  <a:pt x="23087" y="244"/>
                  <a:pt x="23062" y="256"/>
                  <a:pt x="23005" y="265"/>
                </a:cubicBezTo>
                <a:cubicBezTo>
                  <a:pt x="22963" y="274"/>
                  <a:pt x="22919" y="276"/>
                  <a:pt x="22877" y="269"/>
                </a:cubicBezTo>
                <a:cubicBezTo>
                  <a:pt x="22857" y="262"/>
                  <a:pt x="22882" y="251"/>
                  <a:pt x="22938" y="242"/>
                </a:cubicBezTo>
                <a:close/>
                <a:moveTo>
                  <a:pt x="11428" y="2203"/>
                </a:moveTo>
                <a:cubicBezTo>
                  <a:pt x="11485" y="2193"/>
                  <a:pt x="11510" y="2196"/>
                  <a:pt x="11491" y="2210"/>
                </a:cubicBezTo>
                <a:cubicBezTo>
                  <a:pt x="11452" y="2231"/>
                  <a:pt x="11409" y="2243"/>
                  <a:pt x="11366" y="2248"/>
                </a:cubicBezTo>
                <a:cubicBezTo>
                  <a:pt x="11314" y="2257"/>
                  <a:pt x="11291" y="2254"/>
                  <a:pt x="11307" y="2241"/>
                </a:cubicBezTo>
                <a:cubicBezTo>
                  <a:pt x="11345" y="2221"/>
                  <a:pt x="11386" y="2208"/>
                  <a:pt x="11428" y="2203"/>
                </a:cubicBezTo>
                <a:close/>
                <a:moveTo>
                  <a:pt x="17927" y="1094"/>
                </a:moveTo>
                <a:cubicBezTo>
                  <a:pt x="17990" y="1076"/>
                  <a:pt x="18057" y="1075"/>
                  <a:pt x="18119" y="1093"/>
                </a:cubicBezTo>
                <a:cubicBezTo>
                  <a:pt x="18129" y="1110"/>
                  <a:pt x="18052" y="1139"/>
                  <a:pt x="17957" y="1155"/>
                </a:cubicBezTo>
                <a:cubicBezTo>
                  <a:pt x="17896" y="1172"/>
                  <a:pt x="17831" y="1171"/>
                  <a:pt x="17769" y="1154"/>
                </a:cubicBezTo>
                <a:cubicBezTo>
                  <a:pt x="17759" y="1138"/>
                  <a:pt x="17835" y="1110"/>
                  <a:pt x="17927" y="1094"/>
                </a:cubicBezTo>
                <a:close/>
                <a:moveTo>
                  <a:pt x="10954" y="2276"/>
                </a:moveTo>
                <a:cubicBezTo>
                  <a:pt x="10994" y="2270"/>
                  <a:pt x="11015" y="2274"/>
                  <a:pt x="11001" y="2284"/>
                </a:cubicBezTo>
                <a:cubicBezTo>
                  <a:pt x="10967" y="2300"/>
                  <a:pt x="10931" y="2311"/>
                  <a:pt x="10893" y="2316"/>
                </a:cubicBezTo>
                <a:cubicBezTo>
                  <a:pt x="10849" y="2324"/>
                  <a:pt x="10824" y="2320"/>
                  <a:pt x="10844" y="2308"/>
                </a:cubicBezTo>
                <a:cubicBezTo>
                  <a:pt x="10879" y="2292"/>
                  <a:pt x="10916" y="2282"/>
                  <a:pt x="10954" y="2276"/>
                </a:cubicBezTo>
                <a:close/>
                <a:moveTo>
                  <a:pt x="22427" y="320"/>
                </a:moveTo>
                <a:cubicBezTo>
                  <a:pt x="22473" y="310"/>
                  <a:pt x="22521" y="309"/>
                  <a:pt x="22568" y="315"/>
                </a:cubicBezTo>
                <a:cubicBezTo>
                  <a:pt x="22590" y="322"/>
                  <a:pt x="22562" y="336"/>
                  <a:pt x="22503" y="346"/>
                </a:cubicBezTo>
                <a:cubicBezTo>
                  <a:pt x="22455" y="357"/>
                  <a:pt x="22404" y="359"/>
                  <a:pt x="22355" y="351"/>
                </a:cubicBezTo>
                <a:cubicBezTo>
                  <a:pt x="22337" y="343"/>
                  <a:pt x="22368" y="330"/>
                  <a:pt x="22427" y="320"/>
                </a:cubicBezTo>
                <a:close/>
                <a:moveTo>
                  <a:pt x="10462" y="2356"/>
                </a:moveTo>
                <a:cubicBezTo>
                  <a:pt x="10495" y="2350"/>
                  <a:pt x="10517" y="2353"/>
                  <a:pt x="10506" y="2361"/>
                </a:cubicBezTo>
                <a:cubicBezTo>
                  <a:pt x="10476" y="2375"/>
                  <a:pt x="10445" y="2384"/>
                  <a:pt x="10412" y="2389"/>
                </a:cubicBezTo>
                <a:cubicBezTo>
                  <a:pt x="10380" y="2395"/>
                  <a:pt x="10361" y="2390"/>
                  <a:pt x="10376" y="2382"/>
                </a:cubicBezTo>
                <a:cubicBezTo>
                  <a:pt x="10403" y="2370"/>
                  <a:pt x="10432" y="2361"/>
                  <a:pt x="10462" y="2356"/>
                </a:cubicBezTo>
                <a:close/>
                <a:moveTo>
                  <a:pt x="17433" y="1168"/>
                </a:moveTo>
                <a:cubicBezTo>
                  <a:pt x="17522" y="1152"/>
                  <a:pt x="17610" y="1152"/>
                  <a:pt x="17622" y="1167"/>
                </a:cubicBezTo>
                <a:cubicBezTo>
                  <a:pt x="17630" y="1184"/>
                  <a:pt x="17552" y="1213"/>
                  <a:pt x="17457" y="1229"/>
                </a:cubicBezTo>
                <a:cubicBezTo>
                  <a:pt x="17362" y="1246"/>
                  <a:pt x="17276" y="1244"/>
                  <a:pt x="17273" y="1228"/>
                </a:cubicBezTo>
                <a:cubicBezTo>
                  <a:pt x="17270" y="1211"/>
                  <a:pt x="17344" y="1184"/>
                  <a:pt x="17433" y="1168"/>
                </a:cubicBezTo>
                <a:close/>
                <a:moveTo>
                  <a:pt x="16942" y="1245"/>
                </a:moveTo>
                <a:cubicBezTo>
                  <a:pt x="17030" y="1230"/>
                  <a:pt x="17119" y="1231"/>
                  <a:pt x="17120" y="1248"/>
                </a:cubicBezTo>
                <a:cubicBezTo>
                  <a:pt x="17123" y="1265"/>
                  <a:pt x="17038" y="1295"/>
                  <a:pt x="16946" y="1310"/>
                </a:cubicBezTo>
                <a:cubicBezTo>
                  <a:pt x="16853" y="1325"/>
                  <a:pt x="16769" y="1323"/>
                  <a:pt x="16773" y="1306"/>
                </a:cubicBezTo>
                <a:cubicBezTo>
                  <a:pt x="16776" y="1288"/>
                  <a:pt x="16854" y="1260"/>
                  <a:pt x="16942" y="1245"/>
                </a:cubicBezTo>
                <a:close/>
                <a:moveTo>
                  <a:pt x="21915" y="395"/>
                </a:moveTo>
                <a:cubicBezTo>
                  <a:pt x="21965" y="385"/>
                  <a:pt x="22017" y="383"/>
                  <a:pt x="22068" y="391"/>
                </a:cubicBezTo>
                <a:cubicBezTo>
                  <a:pt x="22088" y="400"/>
                  <a:pt x="22049" y="416"/>
                  <a:pt x="21987" y="427"/>
                </a:cubicBezTo>
                <a:cubicBezTo>
                  <a:pt x="21936" y="437"/>
                  <a:pt x="21884" y="439"/>
                  <a:pt x="21832" y="431"/>
                </a:cubicBezTo>
                <a:cubicBezTo>
                  <a:pt x="21814" y="422"/>
                  <a:pt x="21853" y="405"/>
                  <a:pt x="21915" y="395"/>
                </a:cubicBezTo>
                <a:close/>
                <a:moveTo>
                  <a:pt x="16457" y="1319"/>
                </a:moveTo>
                <a:cubicBezTo>
                  <a:pt x="16544" y="1305"/>
                  <a:pt x="16621" y="1306"/>
                  <a:pt x="16620" y="1322"/>
                </a:cubicBezTo>
                <a:cubicBezTo>
                  <a:pt x="16623" y="1339"/>
                  <a:pt x="16541" y="1368"/>
                  <a:pt x="16450" y="1384"/>
                </a:cubicBezTo>
                <a:cubicBezTo>
                  <a:pt x="16359" y="1399"/>
                  <a:pt x="16275" y="1398"/>
                  <a:pt x="16284" y="1379"/>
                </a:cubicBezTo>
                <a:cubicBezTo>
                  <a:pt x="16335" y="1344"/>
                  <a:pt x="16395" y="1323"/>
                  <a:pt x="16457" y="1319"/>
                </a:cubicBezTo>
                <a:close/>
                <a:moveTo>
                  <a:pt x="21406" y="474"/>
                </a:moveTo>
                <a:cubicBezTo>
                  <a:pt x="21460" y="461"/>
                  <a:pt x="21516" y="459"/>
                  <a:pt x="21571" y="469"/>
                </a:cubicBezTo>
                <a:cubicBezTo>
                  <a:pt x="21591" y="479"/>
                  <a:pt x="21555" y="495"/>
                  <a:pt x="21486" y="507"/>
                </a:cubicBezTo>
                <a:cubicBezTo>
                  <a:pt x="21432" y="520"/>
                  <a:pt x="21375" y="522"/>
                  <a:pt x="21321" y="512"/>
                </a:cubicBezTo>
                <a:cubicBezTo>
                  <a:pt x="21302" y="501"/>
                  <a:pt x="21339" y="486"/>
                  <a:pt x="21406" y="474"/>
                </a:cubicBezTo>
                <a:close/>
                <a:moveTo>
                  <a:pt x="15955" y="1399"/>
                </a:moveTo>
                <a:cubicBezTo>
                  <a:pt x="16046" y="1385"/>
                  <a:pt x="16107" y="1387"/>
                  <a:pt x="16103" y="1405"/>
                </a:cubicBezTo>
                <a:cubicBezTo>
                  <a:pt x="16098" y="1424"/>
                  <a:pt x="16027" y="1448"/>
                  <a:pt x="15925" y="1465"/>
                </a:cubicBezTo>
                <a:cubicBezTo>
                  <a:pt x="15824" y="1481"/>
                  <a:pt x="15772" y="1477"/>
                  <a:pt x="15778" y="1458"/>
                </a:cubicBezTo>
                <a:cubicBezTo>
                  <a:pt x="15830" y="1422"/>
                  <a:pt x="15891" y="1402"/>
                  <a:pt x="15955" y="1399"/>
                </a:cubicBezTo>
                <a:close/>
                <a:moveTo>
                  <a:pt x="20907" y="547"/>
                </a:moveTo>
                <a:cubicBezTo>
                  <a:pt x="20962" y="536"/>
                  <a:pt x="21018" y="535"/>
                  <a:pt x="21073" y="545"/>
                </a:cubicBezTo>
                <a:cubicBezTo>
                  <a:pt x="21090" y="555"/>
                  <a:pt x="21042" y="575"/>
                  <a:pt x="20971" y="587"/>
                </a:cubicBezTo>
                <a:cubicBezTo>
                  <a:pt x="20917" y="598"/>
                  <a:pt x="20861" y="599"/>
                  <a:pt x="20806" y="589"/>
                </a:cubicBezTo>
                <a:cubicBezTo>
                  <a:pt x="20789" y="579"/>
                  <a:pt x="20837" y="559"/>
                  <a:pt x="20907" y="547"/>
                </a:cubicBezTo>
                <a:close/>
                <a:moveTo>
                  <a:pt x="15466" y="1473"/>
                </a:moveTo>
                <a:cubicBezTo>
                  <a:pt x="15551" y="1459"/>
                  <a:pt x="15614" y="1461"/>
                  <a:pt x="15610" y="1478"/>
                </a:cubicBezTo>
                <a:cubicBezTo>
                  <a:pt x="15558" y="1514"/>
                  <a:pt x="15498" y="1534"/>
                  <a:pt x="15436" y="1537"/>
                </a:cubicBezTo>
                <a:cubicBezTo>
                  <a:pt x="15349" y="1552"/>
                  <a:pt x="15285" y="1550"/>
                  <a:pt x="15292" y="1532"/>
                </a:cubicBezTo>
                <a:cubicBezTo>
                  <a:pt x="15344" y="1497"/>
                  <a:pt x="15404" y="1477"/>
                  <a:pt x="15466" y="1473"/>
                </a:cubicBezTo>
                <a:close/>
                <a:moveTo>
                  <a:pt x="14974" y="1551"/>
                </a:moveTo>
                <a:cubicBezTo>
                  <a:pt x="15055" y="1538"/>
                  <a:pt x="15124" y="1538"/>
                  <a:pt x="15117" y="1555"/>
                </a:cubicBezTo>
                <a:cubicBezTo>
                  <a:pt x="15066" y="1589"/>
                  <a:pt x="15007" y="1609"/>
                  <a:pt x="14946" y="1613"/>
                </a:cubicBezTo>
                <a:cubicBezTo>
                  <a:pt x="14866" y="1627"/>
                  <a:pt x="14803" y="1625"/>
                  <a:pt x="14807" y="1609"/>
                </a:cubicBezTo>
                <a:cubicBezTo>
                  <a:pt x="14857" y="1576"/>
                  <a:pt x="14914" y="1556"/>
                  <a:pt x="14974" y="1551"/>
                </a:cubicBezTo>
                <a:close/>
                <a:moveTo>
                  <a:pt x="20413" y="624"/>
                </a:moveTo>
                <a:cubicBezTo>
                  <a:pt x="20468" y="611"/>
                  <a:pt x="20525" y="610"/>
                  <a:pt x="20581" y="622"/>
                </a:cubicBezTo>
                <a:cubicBezTo>
                  <a:pt x="20599" y="633"/>
                  <a:pt x="20552" y="652"/>
                  <a:pt x="20474" y="666"/>
                </a:cubicBezTo>
                <a:cubicBezTo>
                  <a:pt x="20418" y="679"/>
                  <a:pt x="20360" y="680"/>
                  <a:pt x="20303" y="669"/>
                </a:cubicBezTo>
                <a:cubicBezTo>
                  <a:pt x="20283" y="657"/>
                  <a:pt x="20334" y="637"/>
                  <a:pt x="20413" y="624"/>
                </a:cubicBezTo>
                <a:close/>
                <a:moveTo>
                  <a:pt x="14499" y="1625"/>
                </a:moveTo>
                <a:cubicBezTo>
                  <a:pt x="14581" y="1611"/>
                  <a:pt x="14631" y="1613"/>
                  <a:pt x="14622" y="1631"/>
                </a:cubicBezTo>
                <a:cubicBezTo>
                  <a:pt x="14575" y="1661"/>
                  <a:pt x="14521" y="1679"/>
                  <a:pt x="14465" y="1684"/>
                </a:cubicBezTo>
                <a:cubicBezTo>
                  <a:pt x="14379" y="1698"/>
                  <a:pt x="14326" y="1696"/>
                  <a:pt x="14339" y="1678"/>
                </a:cubicBezTo>
                <a:cubicBezTo>
                  <a:pt x="14388" y="1648"/>
                  <a:pt x="14443" y="1630"/>
                  <a:pt x="14499" y="1625"/>
                </a:cubicBezTo>
                <a:close/>
                <a:moveTo>
                  <a:pt x="19901" y="701"/>
                </a:moveTo>
                <a:cubicBezTo>
                  <a:pt x="19956" y="687"/>
                  <a:pt x="20013" y="686"/>
                  <a:pt x="20068" y="700"/>
                </a:cubicBezTo>
                <a:cubicBezTo>
                  <a:pt x="20083" y="712"/>
                  <a:pt x="20033" y="732"/>
                  <a:pt x="19950" y="746"/>
                </a:cubicBezTo>
                <a:cubicBezTo>
                  <a:pt x="19894" y="762"/>
                  <a:pt x="19835" y="762"/>
                  <a:pt x="19779" y="747"/>
                </a:cubicBezTo>
                <a:cubicBezTo>
                  <a:pt x="19767" y="734"/>
                  <a:pt x="19818" y="714"/>
                  <a:pt x="19901" y="701"/>
                </a:cubicBezTo>
                <a:close/>
                <a:moveTo>
                  <a:pt x="14019" y="1701"/>
                </a:moveTo>
                <a:cubicBezTo>
                  <a:pt x="14094" y="1688"/>
                  <a:pt x="14148" y="1691"/>
                  <a:pt x="14133" y="1707"/>
                </a:cubicBezTo>
                <a:cubicBezTo>
                  <a:pt x="14084" y="1736"/>
                  <a:pt x="14028" y="1754"/>
                  <a:pt x="13971" y="1760"/>
                </a:cubicBezTo>
                <a:cubicBezTo>
                  <a:pt x="13891" y="1774"/>
                  <a:pt x="13844" y="1770"/>
                  <a:pt x="13857" y="1753"/>
                </a:cubicBezTo>
                <a:cubicBezTo>
                  <a:pt x="13907" y="1725"/>
                  <a:pt x="13962" y="1707"/>
                  <a:pt x="14019" y="1701"/>
                </a:cubicBezTo>
                <a:close/>
                <a:moveTo>
                  <a:pt x="23821" y="26"/>
                </a:moveTo>
                <a:cubicBezTo>
                  <a:pt x="23846" y="20"/>
                  <a:pt x="23871" y="19"/>
                  <a:pt x="23896" y="24"/>
                </a:cubicBezTo>
                <a:cubicBezTo>
                  <a:pt x="23907" y="28"/>
                  <a:pt x="23897" y="33"/>
                  <a:pt x="23860" y="39"/>
                </a:cubicBezTo>
                <a:cubicBezTo>
                  <a:pt x="23835" y="44"/>
                  <a:pt x="23809" y="45"/>
                  <a:pt x="23785" y="41"/>
                </a:cubicBezTo>
                <a:cubicBezTo>
                  <a:pt x="23772" y="37"/>
                  <a:pt x="23787" y="31"/>
                  <a:pt x="23821" y="26"/>
                </a:cubicBezTo>
                <a:close/>
                <a:moveTo>
                  <a:pt x="19406" y="778"/>
                </a:moveTo>
                <a:cubicBezTo>
                  <a:pt x="19463" y="764"/>
                  <a:pt x="19522" y="763"/>
                  <a:pt x="19579" y="776"/>
                </a:cubicBezTo>
                <a:cubicBezTo>
                  <a:pt x="19592" y="788"/>
                  <a:pt x="19533" y="812"/>
                  <a:pt x="19453" y="826"/>
                </a:cubicBezTo>
                <a:cubicBezTo>
                  <a:pt x="19395" y="840"/>
                  <a:pt x="19335" y="840"/>
                  <a:pt x="19278" y="826"/>
                </a:cubicBezTo>
                <a:cubicBezTo>
                  <a:pt x="19268" y="814"/>
                  <a:pt x="19327" y="791"/>
                  <a:pt x="19406" y="778"/>
                </a:cubicBezTo>
                <a:close/>
                <a:moveTo>
                  <a:pt x="13539" y="1775"/>
                </a:moveTo>
                <a:cubicBezTo>
                  <a:pt x="13612" y="1763"/>
                  <a:pt x="13655" y="1765"/>
                  <a:pt x="13643" y="1780"/>
                </a:cubicBezTo>
                <a:cubicBezTo>
                  <a:pt x="13596" y="1810"/>
                  <a:pt x="13542" y="1827"/>
                  <a:pt x="13486" y="1831"/>
                </a:cubicBezTo>
                <a:cubicBezTo>
                  <a:pt x="13413" y="1843"/>
                  <a:pt x="13373" y="1840"/>
                  <a:pt x="13387" y="1824"/>
                </a:cubicBezTo>
                <a:cubicBezTo>
                  <a:pt x="13433" y="1796"/>
                  <a:pt x="13485" y="1779"/>
                  <a:pt x="13539" y="1775"/>
                </a:cubicBezTo>
                <a:close/>
                <a:moveTo>
                  <a:pt x="13046" y="1852"/>
                </a:moveTo>
                <a:cubicBezTo>
                  <a:pt x="13106" y="1844"/>
                  <a:pt x="13151" y="1846"/>
                  <a:pt x="13140" y="1857"/>
                </a:cubicBezTo>
                <a:cubicBezTo>
                  <a:pt x="13098" y="1881"/>
                  <a:pt x="13051" y="1897"/>
                  <a:pt x="13003" y="1903"/>
                </a:cubicBezTo>
                <a:cubicBezTo>
                  <a:pt x="12938" y="1914"/>
                  <a:pt x="12889" y="1913"/>
                  <a:pt x="12899" y="1899"/>
                </a:cubicBezTo>
                <a:cubicBezTo>
                  <a:pt x="12945" y="1874"/>
                  <a:pt x="12994" y="1858"/>
                  <a:pt x="13046" y="1852"/>
                </a:cubicBezTo>
                <a:close/>
                <a:moveTo>
                  <a:pt x="18913" y="851"/>
                </a:moveTo>
                <a:cubicBezTo>
                  <a:pt x="18971" y="836"/>
                  <a:pt x="19031" y="836"/>
                  <a:pt x="19089" y="850"/>
                </a:cubicBezTo>
                <a:cubicBezTo>
                  <a:pt x="19100" y="864"/>
                  <a:pt x="19034" y="889"/>
                  <a:pt x="18951" y="902"/>
                </a:cubicBezTo>
                <a:cubicBezTo>
                  <a:pt x="18868" y="915"/>
                  <a:pt x="18788" y="915"/>
                  <a:pt x="18779" y="901"/>
                </a:cubicBezTo>
                <a:cubicBezTo>
                  <a:pt x="18771" y="888"/>
                  <a:pt x="18835" y="865"/>
                  <a:pt x="18913" y="851"/>
                </a:cubicBezTo>
                <a:close/>
                <a:moveTo>
                  <a:pt x="23317" y="101"/>
                </a:moveTo>
                <a:cubicBezTo>
                  <a:pt x="23347" y="95"/>
                  <a:pt x="23378" y="94"/>
                  <a:pt x="23409" y="98"/>
                </a:cubicBezTo>
                <a:cubicBezTo>
                  <a:pt x="23425" y="101"/>
                  <a:pt x="23405" y="112"/>
                  <a:pt x="23367" y="117"/>
                </a:cubicBezTo>
                <a:cubicBezTo>
                  <a:pt x="23336" y="123"/>
                  <a:pt x="23305" y="124"/>
                  <a:pt x="23274" y="121"/>
                </a:cubicBezTo>
                <a:cubicBezTo>
                  <a:pt x="23258" y="117"/>
                  <a:pt x="23278" y="107"/>
                  <a:pt x="23317" y="101"/>
                </a:cubicBezTo>
                <a:close/>
                <a:moveTo>
                  <a:pt x="12566" y="1932"/>
                </a:moveTo>
                <a:cubicBezTo>
                  <a:pt x="12629" y="1921"/>
                  <a:pt x="12664" y="1923"/>
                  <a:pt x="12650" y="1938"/>
                </a:cubicBezTo>
                <a:cubicBezTo>
                  <a:pt x="12610" y="1959"/>
                  <a:pt x="12567" y="1973"/>
                  <a:pt x="12522" y="1978"/>
                </a:cubicBezTo>
                <a:cubicBezTo>
                  <a:pt x="12458" y="1989"/>
                  <a:pt x="12423" y="1987"/>
                  <a:pt x="12438" y="1973"/>
                </a:cubicBezTo>
                <a:cubicBezTo>
                  <a:pt x="12478" y="1951"/>
                  <a:pt x="12521" y="1938"/>
                  <a:pt x="12566" y="1932"/>
                </a:cubicBezTo>
                <a:close/>
                <a:moveTo>
                  <a:pt x="18424" y="927"/>
                </a:moveTo>
                <a:cubicBezTo>
                  <a:pt x="18482" y="911"/>
                  <a:pt x="18543" y="910"/>
                  <a:pt x="18600" y="926"/>
                </a:cubicBezTo>
                <a:cubicBezTo>
                  <a:pt x="18609" y="940"/>
                  <a:pt x="18546" y="964"/>
                  <a:pt x="18460" y="978"/>
                </a:cubicBezTo>
                <a:cubicBezTo>
                  <a:pt x="18404" y="994"/>
                  <a:pt x="18345" y="994"/>
                  <a:pt x="18289" y="979"/>
                </a:cubicBezTo>
                <a:cubicBezTo>
                  <a:pt x="18280" y="965"/>
                  <a:pt x="18341" y="942"/>
                  <a:pt x="18424" y="927"/>
                </a:cubicBezTo>
                <a:close/>
                <a:moveTo>
                  <a:pt x="12087" y="2006"/>
                </a:moveTo>
                <a:cubicBezTo>
                  <a:pt x="12142" y="1996"/>
                  <a:pt x="12181" y="1997"/>
                  <a:pt x="12171" y="2008"/>
                </a:cubicBezTo>
                <a:cubicBezTo>
                  <a:pt x="12135" y="2028"/>
                  <a:pt x="12096" y="2041"/>
                  <a:pt x="12055" y="2046"/>
                </a:cubicBezTo>
                <a:cubicBezTo>
                  <a:pt x="12003" y="2055"/>
                  <a:pt x="11965" y="2055"/>
                  <a:pt x="11972" y="2044"/>
                </a:cubicBezTo>
                <a:cubicBezTo>
                  <a:pt x="12008" y="2025"/>
                  <a:pt x="12047" y="2012"/>
                  <a:pt x="12087" y="2006"/>
                </a:cubicBezTo>
                <a:close/>
                <a:moveTo>
                  <a:pt x="11627" y="2084"/>
                </a:moveTo>
                <a:cubicBezTo>
                  <a:pt x="11671" y="2076"/>
                  <a:pt x="11700" y="2079"/>
                  <a:pt x="11684" y="2090"/>
                </a:cubicBezTo>
                <a:cubicBezTo>
                  <a:pt x="11650" y="2106"/>
                  <a:pt x="11614" y="2117"/>
                  <a:pt x="11576" y="2123"/>
                </a:cubicBezTo>
                <a:cubicBezTo>
                  <a:pt x="11531" y="2131"/>
                  <a:pt x="11502" y="2127"/>
                  <a:pt x="11518" y="2117"/>
                </a:cubicBezTo>
                <a:cubicBezTo>
                  <a:pt x="11553" y="2101"/>
                  <a:pt x="11589" y="2090"/>
                  <a:pt x="11627" y="2084"/>
                </a:cubicBezTo>
                <a:close/>
                <a:moveTo>
                  <a:pt x="17947" y="1003"/>
                </a:moveTo>
                <a:cubicBezTo>
                  <a:pt x="18031" y="990"/>
                  <a:pt x="18111" y="990"/>
                  <a:pt x="18113" y="1005"/>
                </a:cubicBezTo>
                <a:cubicBezTo>
                  <a:pt x="18116" y="1020"/>
                  <a:pt x="18050" y="1043"/>
                  <a:pt x="17966" y="1057"/>
                </a:cubicBezTo>
                <a:cubicBezTo>
                  <a:pt x="17878" y="1072"/>
                  <a:pt x="17802" y="1070"/>
                  <a:pt x="17800" y="1055"/>
                </a:cubicBezTo>
                <a:cubicBezTo>
                  <a:pt x="17797" y="1040"/>
                  <a:pt x="17863" y="1017"/>
                  <a:pt x="17947" y="1003"/>
                </a:cubicBezTo>
                <a:close/>
                <a:moveTo>
                  <a:pt x="22806" y="176"/>
                </a:moveTo>
                <a:cubicBezTo>
                  <a:pt x="22844" y="169"/>
                  <a:pt x="22882" y="167"/>
                  <a:pt x="22921" y="171"/>
                </a:cubicBezTo>
                <a:cubicBezTo>
                  <a:pt x="22938" y="175"/>
                  <a:pt x="22914" y="188"/>
                  <a:pt x="22872" y="195"/>
                </a:cubicBezTo>
                <a:cubicBezTo>
                  <a:pt x="22835" y="201"/>
                  <a:pt x="22797" y="203"/>
                  <a:pt x="22760" y="199"/>
                </a:cubicBezTo>
                <a:cubicBezTo>
                  <a:pt x="22739" y="195"/>
                  <a:pt x="22764" y="184"/>
                  <a:pt x="22806" y="176"/>
                </a:cubicBezTo>
                <a:close/>
                <a:moveTo>
                  <a:pt x="11161" y="2153"/>
                </a:moveTo>
                <a:cubicBezTo>
                  <a:pt x="11195" y="2148"/>
                  <a:pt x="11215" y="2150"/>
                  <a:pt x="11204" y="2158"/>
                </a:cubicBezTo>
                <a:cubicBezTo>
                  <a:pt x="11174" y="2173"/>
                  <a:pt x="11142" y="2182"/>
                  <a:pt x="11110" y="2187"/>
                </a:cubicBezTo>
                <a:cubicBezTo>
                  <a:pt x="11076" y="2192"/>
                  <a:pt x="11056" y="2190"/>
                  <a:pt x="11068" y="2181"/>
                </a:cubicBezTo>
                <a:cubicBezTo>
                  <a:pt x="11097" y="2167"/>
                  <a:pt x="11129" y="2158"/>
                  <a:pt x="11161" y="2153"/>
                </a:cubicBezTo>
                <a:close/>
                <a:moveTo>
                  <a:pt x="22316" y="251"/>
                </a:moveTo>
                <a:cubicBezTo>
                  <a:pt x="22356" y="243"/>
                  <a:pt x="22397" y="242"/>
                  <a:pt x="22437" y="248"/>
                </a:cubicBezTo>
                <a:cubicBezTo>
                  <a:pt x="22455" y="255"/>
                  <a:pt x="22428" y="266"/>
                  <a:pt x="22373" y="275"/>
                </a:cubicBezTo>
                <a:cubicBezTo>
                  <a:pt x="22335" y="283"/>
                  <a:pt x="22295" y="285"/>
                  <a:pt x="22257" y="278"/>
                </a:cubicBezTo>
                <a:cubicBezTo>
                  <a:pt x="22238" y="272"/>
                  <a:pt x="22262" y="261"/>
                  <a:pt x="22316" y="251"/>
                </a:cubicBezTo>
                <a:close/>
                <a:moveTo>
                  <a:pt x="10680" y="2232"/>
                </a:moveTo>
                <a:cubicBezTo>
                  <a:pt x="10712" y="2226"/>
                  <a:pt x="10729" y="2227"/>
                  <a:pt x="10720" y="2234"/>
                </a:cubicBezTo>
                <a:cubicBezTo>
                  <a:pt x="10698" y="2245"/>
                  <a:pt x="10674" y="2253"/>
                  <a:pt x="10650" y="2256"/>
                </a:cubicBezTo>
                <a:cubicBezTo>
                  <a:pt x="10619" y="2261"/>
                  <a:pt x="10604" y="2260"/>
                  <a:pt x="10616" y="2253"/>
                </a:cubicBezTo>
                <a:cubicBezTo>
                  <a:pt x="10636" y="2242"/>
                  <a:pt x="10658" y="2235"/>
                  <a:pt x="10680" y="2232"/>
                </a:cubicBezTo>
                <a:close/>
                <a:moveTo>
                  <a:pt x="17447" y="1079"/>
                </a:moveTo>
                <a:cubicBezTo>
                  <a:pt x="17534" y="1066"/>
                  <a:pt x="17604" y="1065"/>
                  <a:pt x="17607" y="1080"/>
                </a:cubicBezTo>
                <a:cubicBezTo>
                  <a:pt x="17609" y="1096"/>
                  <a:pt x="17543" y="1120"/>
                  <a:pt x="17455" y="1135"/>
                </a:cubicBezTo>
                <a:cubicBezTo>
                  <a:pt x="17367" y="1149"/>
                  <a:pt x="17300" y="1148"/>
                  <a:pt x="17296" y="1133"/>
                </a:cubicBezTo>
                <a:cubicBezTo>
                  <a:pt x="17292" y="1118"/>
                  <a:pt x="17361" y="1093"/>
                  <a:pt x="17447" y="1079"/>
                </a:cubicBezTo>
                <a:close/>
                <a:moveTo>
                  <a:pt x="16967" y="1155"/>
                </a:moveTo>
                <a:cubicBezTo>
                  <a:pt x="17057" y="1139"/>
                  <a:pt x="17121" y="1141"/>
                  <a:pt x="17124" y="1156"/>
                </a:cubicBezTo>
                <a:cubicBezTo>
                  <a:pt x="17128" y="1171"/>
                  <a:pt x="17060" y="1195"/>
                  <a:pt x="16977" y="1209"/>
                </a:cubicBezTo>
                <a:cubicBezTo>
                  <a:pt x="16892" y="1224"/>
                  <a:pt x="16819" y="1224"/>
                  <a:pt x="16811" y="1210"/>
                </a:cubicBezTo>
                <a:cubicBezTo>
                  <a:pt x="16803" y="1197"/>
                  <a:pt x="16877" y="1170"/>
                  <a:pt x="16967" y="1155"/>
                </a:cubicBezTo>
                <a:close/>
                <a:moveTo>
                  <a:pt x="21817" y="326"/>
                </a:moveTo>
                <a:cubicBezTo>
                  <a:pt x="21861" y="316"/>
                  <a:pt x="21907" y="314"/>
                  <a:pt x="21952" y="321"/>
                </a:cubicBezTo>
                <a:cubicBezTo>
                  <a:pt x="21970" y="328"/>
                  <a:pt x="21936" y="342"/>
                  <a:pt x="21880" y="351"/>
                </a:cubicBezTo>
                <a:cubicBezTo>
                  <a:pt x="21837" y="361"/>
                  <a:pt x="21792" y="362"/>
                  <a:pt x="21748" y="355"/>
                </a:cubicBezTo>
                <a:cubicBezTo>
                  <a:pt x="21734" y="347"/>
                  <a:pt x="21766" y="334"/>
                  <a:pt x="21817" y="326"/>
                </a:cubicBezTo>
                <a:close/>
                <a:moveTo>
                  <a:pt x="16493" y="1230"/>
                </a:moveTo>
                <a:cubicBezTo>
                  <a:pt x="16573" y="1216"/>
                  <a:pt x="16644" y="1217"/>
                  <a:pt x="16642" y="1232"/>
                </a:cubicBezTo>
                <a:cubicBezTo>
                  <a:pt x="16641" y="1247"/>
                  <a:pt x="16569" y="1272"/>
                  <a:pt x="16486" y="1286"/>
                </a:cubicBezTo>
                <a:cubicBezTo>
                  <a:pt x="16405" y="1300"/>
                  <a:pt x="16334" y="1299"/>
                  <a:pt x="16336" y="1284"/>
                </a:cubicBezTo>
                <a:cubicBezTo>
                  <a:pt x="16339" y="1268"/>
                  <a:pt x="16412" y="1243"/>
                  <a:pt x="16493" y="1230"/>
                </a:cubicBezTo>
                <a:close/>
                <a:moveTo>
                  <a:pt x="21319" y="403"/>
                </a:moveTo>
                <a:cubicBezTo>
                  <a:pt x="21362" y="393"/>
                  <a:pt x="21407" y="392"/>
                  <a:pt x="21450" y="401"/>
                </a:cubicBezTo>
                <a:cubicBezTo>
                  <a:pt x="21467" y="410"/>
                  <a:pt x="21434" y="422"/>
                  <a:pt x="21373" y="433"/>
                </a:cubicBezTo>
                <a:cubicBezTo>
                  <a:pt x="21327" y="444"/>
                  <a:pt x="21280" y="445"/>
                  <a:pt x="21234" y="436"/>
                </a:cubicBezTo>
                <a:cubicBezTo>
                  <a:pt x="21221" y="426"/>
                  <a:pt x="21256" y="413"/>
                  <a:pt x="21319" y="403"/>
                </a:cubicBezTo>
                <a:close/>
                <a:moveTo>
                  <a:pt x="16011" y="1303"/>
                </a:moveTo>
                <a:cubicBezTo>
                  <a:pt x="16085" y="1290"/>
                  <a:pt x="16156" y="1289"/>
                  <a:pt x="16160" y="1303"/>
                </a:cubicBezTo>
                <a:cubicBezTo>
                  <a:pt x="16163" y="1316"/>
                  <a:pt x="16090" y="1344"/>
                  <a:pt x="16009" y="1358"/>
                </a:cubicBezTo>
                <a:cubicBezTo>
                  <a:pt x="15929" y="1371"/>
                  <a:pt x="15856" y="1370"/>
                  <a:pt x="15860" y="1356"/>
                </a:cubicBezTo>
                <a:cubicBezTo>
                  <a:pt x="15905" y="1325"/>
                  <a:pt x="15956" y="1307"/>
                  <a:pt x="16011" y="1303"/>
                </a:cubicBezTo>
                <a:close/>
                <a:moveTo>
                  <a:pt x="20827" y="476"/>
                </a:moveTo>
                <a:cubicBezTo>
                  <a:pt x="20874" y="466"/>
                  <a:pt x="20921" y="465"/>
                  <a:pt x="20968" y="473"/>
                </a:cubicBezTo>
                <a:cubicBezTo>
                  <a:pt x="20985" y="482"/>
                  <a:pt x="20941" y="499"/>
                  <a:pt x="20877" y="510"/>
                </a:cubicBezTo>
                <a:cubicBezTo>
                  <a:pt x="20829" y="521"/>
                  <a:pt x="20779" y="522"/>
                  <a:pt x="20730" y="513"/>
                </a:cubicBezTo>
                <a:cubicBezTo>
                  <a:pt x="20718" y="503"/>
                  <a:pt x="20765" y="486"/>
                  <a:pt x="20827" y="476"/>
                </a:cubicBezTo>
                <a:close/>
                <a:moveTo>
                  <a:pt x="15551" y="1373"/>
                </a:moveTo>
                <a:cubicBezTo>
                  <a:pt x="15632" y="1360"/>
                  <a:pt x="15688" y="1363"/>
                  <a:pt x="15677" y="1379"/>
                </a:cubicBezTo>
                <a:cubicBezTo>
                  <a:pt x="15630" y="1409"/>
                  <a:pt x="15576" y="1427"/>
                  <a:pt x="15520" y="1430"/>
                </a:cubicBezTo>
                <a:cubicBezTo>
                  <a:pt x="15436" y="1444"/>
                  <a:pt x="15384" y="1441"/>
                  <a:pt x="15394" y="1424"/>
                </a:cubicBezTo>
                <a:cubicBezTo>
                  <a:pt x="15441" y="1395"/>
                  <a:pt x="15495" y="1377"/>
                  <a:pt x="15551" y="1373"/>
                </a:cubicBezTo>
                <a:close/>
                <a:moveTo>
                  <a:pt x="15073" y="1450"/>
                </a:moveTo>
                <a:cubicBezTo>
                  <a:pt x="15148" y="1437"/>
                  <a:pt x="15202" y="1438"/>
                  <a:pt x="15197" y="1453"/>
                </a:cubicBezTo>
                <a:cubicBezTo>
                  <a:pt x="15152" y="1483"/>
                  <a:pt x="15100" y="1501"/>
                  <a:pt x="15046" y="1504"/>
                </a:cubicBezTo>
                <a:cubicBezTo>
                  <a:pt x="14971" y="1516"/>
                  <a:pt x="14917" y="1516"/>
                  <a:pt x="14922" y="1501"/>
                </a:cubicBezTo>
                <a:cubicBezTo>
                  <a:pt x="14967" y="1471"/>
                  <a:pt x="15019" y="1454"/>
                  <a:pt x="15073" y="1450"/>
                </a:cubicBezTo>
                <a:close/>
                <a:moveTo>
                  <a:pt x="20337" y="552"/>
                </a:moveTo>
                <a:cubicBezTo>
                  <a:pt x="20386" y="540"/>
                  <a:pt x="20437" y="539"/>
                  <a:pt x="20487" y="549"/>
                </a:cubicBezTo>
                <a:cubicBezTo>
                  <a:pt x="20503" y="560"/>
                  <a:pt x="20462" y="576"/>
                  <a:pt x="20390" y="587"/>
                </a:cubicBezTo>
                <a:cubicBezTo>
                  <a:pt x="20342" y="600"/>
                  <a:pt x="20291" y="601"/>
                  <a:pt x="20243" y="589"/>
                </a:cubicBezTo>
                <a:cubicBezTo>
                  <a:pt x="20230" y="580"/>
                  <a:pt x="20269" y="565"/>
                  <a:pt x="20337" y="552"/>
                </a:cubicBezTo>
                <a:close/>
                <a:moveTo>
                  <a:pt x="14595" y="1523"/>
                </a:moveTo>
                <a:cubicBezTo>
                  <a:pt x="14660" y="1515"/>
                  <a:pt x="14713" y="1515"/>
                  <a:pt x="14705" y="1529"/>
                </a:cubicBezTo>
                <a:cubicBezTo>
                  <a:pt x="14657" y="1556"/>
                  <a:pt x="14603" y="1573"/>
                  <a:pt x="14548" y="1579"/>
                </a:cubicBezTo>
                <a:cubicBezTo>
                  <a:pt x="14481" y="1590"/>
                  <a:pt x="14428" y="1586"/>
                  <a:pt x="14437" y="1573"/>
                </a:cubicBezTo>
                <a:cubicBezTo>
                  <a:pt x="14486" y="1546"/>
                  <a:pt x="14539" y="1529"/>
                  <a:pt x="14595" y="1523"/>
                </a:cubicBezTo>
                <a:close/>
                <a:moveTo>
                  <a:pt x="19856" y="624"/>
                </a:moveTo>
                <a:cubicBezTo>
                  <a:pt x="19906" y="612"/>
                  <a:pt x="19958" y="611"/>
                  <a:pt x="20009" y="622"/>
                </a:cubicBezTo>
                <a:cubicBezTo>
                  <a:pt x="20022" y="632"/>
                  <a:pt x="19971" y="651"/>
                  <a:pt x="19903" y="663"/>
                </a:cubicBezTo>
                <a:cubicBezTo>
                  <a:pt x="19853" y="675"/>
                  <a:pt x="19800" y="676"/>
                  <a:pt x="19749" y="665"/>
                </a:cubicBezTo>
                <a:cubicBezTo>
                  <a:pt x="19738" y="654"/>
                  <a:pt x="19787" y="635"/>
                  <a:pt x="19856" y="624"/>
                </a:cubicBezTo>
                <a:close/>
                <a:moveTo>
                  <a:pt x="14121" y="1600"/>
                </a:moveTo>
                <a:cubicBezTo>
                  <a:pt x="14192" y="1588"/>
                  <a:pt x="14235" y="1590"/>
                  <a:pt x="14223" y="1605"/>
                </a:cubicBezTo>
                <a:cubicBezTo>
                  <a:pt x="14179" y="1631"/>
                  <a:pt x="14130" y="1646"/>
                  <a:pt x="14079" y="1650"/>
                </a:cubicBezTo>
                <a:cubicBezTo>
                  <a:pt x="14012" y="1662"/>
                  <a:pt x="13972" y="1659"/>
                  <a:pt x="13981" y="1645"/>
                </a:cubicBezTo>
                <a:cubicBezTo>
                  <a:pt x="14024" y="1620"/>
                  <a:pt x="14072" y="1604"/>
                  <a:pt x="14121" y="1600"/>
                </a:cubicBezTo>
                <a:close/>
                <a:moveTo>
                  <a:pt x="19369" y="700"/>
                </a:moveTo>
                <a:cubicBezTo>
                  <a:pt x="19422" y="687"/>
                  <a:pt x="19477" y="686"/>
                  <a:pt x="19530" y="696"/>
                </a:cubicBezTo>
                <a:cubicBezTo>
                  <a:pt x="19545" y="706"/>
                  <a:pt x="19493" y="727"/>
                  <a:pt x="19421" y="739"/>
                </a:cubicBezTo>
                <a:cubicBezTo>
                  <a:pt x="19370" y="752"/>
                  <a:pt x="19316" y="753"/>
                  <a:pt x="19263" y="742"/>
                </a:cubicBezTo>
                <a:cubicBezTo>
                  <a:pt x="19253" y="731"/>
                  <a:pt x="19302" y="712"/>
                  <a:pt x="19369" y="700"/>
                </a:cubicBezTo>
                <a:close/>
                <a:moveTo>
                  <a:pt x="13670" y="1668"/>
                </a:moveTo>
                <a:cubicBezTo>
                  <a:pt x="13731" y="1658"/>
                  <a:pt x="13769" y="1665"/>
                  <a:pt x="13749" y="1678"/>
                </a:cubicBezTo>
                <a:cubicBezTo>
                  <a:pt x="13703" y="1700"/>
                  <a:pt x="13655" y="1715"/>
                  <a:pt x="13605" y="1721"/>
                </a:cubicBezTo>
                <a:cubicBezTo>
                  <a:pt x="13542" y="1732"/>
                  <a:pt x="13505" y="1725"/>
                  <a:pt x="13527" y="1710"/>
                </a:cubicBezTo>
                <a:cubicBezTo>
                  <a:pt x="13572" y="1689"/>
                  <a:pt x="13620" y="1675"/>
                  <a:pt x="13670" y="1668"/>
                </a:cubicBezTo>
                <a:close/>
                <a:moveTo>
                  <a:pt x="13197" y="1745"/>
                </a:moveTo>
                <a:cubicBezTo>
                  <a:pt x="13256" y="1736"/>
                  <a:pt x="13287" y="1738"/>
                  <a:pt x="13274" y="1751"/>
                </a:cubicBezTo>
                <a:cubicBezTo>
                  <a:pt x="13235" y="1771"/>
                  <a:pt x="13193" y="1784"/>
                  <a:pt x="13150" y="1789"/>
                </a:cubicBezTo>
                <a:cubicBezTo>
                  <a:pt x="13089" y="1800"/>
                  <a:pt x="13055" y="1797"/>
                  <a:pt x="13066" y="1785"/>
                </a:cubicBezTo>
                <a:cubicBezTo>
                  <a:pt x="13107" y="1763"/>
                  <a:pt x="13151" y="1749"/>
                  <a:pt x="13197" y="1745"/>
                </a:cubicBezTo>
                <a:close/>
                <a:moveTo>
                  <a:pt x="18882" y="772"/>
                </a:moveTo>
                <a:cubicBezTo>
                  <a:pt x="18933" y="757"/>
                  <a:pt x="18986" y="756"/>
                  <a:pt x="19037" y="769"/>
                </a:cubicBezTo>
                <a:cubicBezTo>
                  <a:pt x="19048" y="784"/>
                  <a:pt x="18996" y="803"/>
                  <a:pt x="18920" y="816"/>
                </a:cubicBezTo>
                <a:cubicBezTo>
                  <a:pt x="18869" y="830"/>
                  <a:pt x="18815" y="830"/>
                  <a:pt x="18765" y="815"/>
                </a:cubicBezTo>
                <a:cubicBezTo>
                  <a:pt x="18757" y="803"/>
                  <a:pt x="18807" y="785"/>
                  <a:pt x="18882" y="772"/>
                </a:cubicBezTo>
                <a:close/>
                <a:moveTo>
                  <a:pt x="23174" y="40"/>
                </a:moveTo>
                <a:cubicBezTo>
                  <a:pt x="23198" y="35"/>
                  <a:pt x="23222" y="34"/>
                  <a:pt x="23246" y="37"/>
                </a:cubicBezTo>
                <a:cubicBezTo>
                  <a:pt x="23257" y="40"/>
                  <a:pt x="23243" y="46"/>
                  <a:pt x="23211" y="51"/>
                </a:cubicBezTo>
                <a:cubicBezTo>
                  <a:pt x="23190" y="56"/>
                  <a:pt x="23167" y="57"/>
                  <a:pt x="23145" y="54"/>
                </a:cubicBezTo>
                <a:cubicBezTo>
                  <a:pt x="23131" y="50"/>
                  <a:pt x="23144" y="45"/>
                  <a:pt x="23174" y="40"/>
                </a:cubicBezTo>
                <a:close/>
                <a:moveTo>
                  <a:pt x="12728" y="1817"/>
                </a:moveTo>
                <a:cubicBezTo>
                  <a:pt x="12776" y="1809"/>
                  <a:pt x="12816" y="1810"/>
                  <a:pt x="12811" y="1820"/>
                </a:cubicBezTo>
                <a:cubicBezTo>
                  <a:pt x="12774" y="1840"/>
                  <a:pt x="12733" y="1853"/>
                  <a:pt x="12690" y="1858"/>
                </a:cubicBezTo>
                <a:cubicBezTo>
                  <a:pt x="12641" y="1866"/>
                  <a:pt x="12608" y="1863"/>
                  <a:pt x="12617" y="1854"/>
                </a:cubicBezTo>
                <a:cubicBezTo>
                  <a:pt x="12652" y="1836"/>
                  <a:pt x="12689" y="1823"/>
                  <a:pt x="12728" y="1817"/>
                </a:cubicBezTo>
                <a:close/>
                <a:moveTo>
                  <a:pt x="18416" y="847"/>
                </a:moveTo>
                <a:cubicBezTo>
                  <a:pt x="18463" y="835"/>
                  <a:pt x="18514" y="835"/>
                  <a:pt x="18562" y="850"/>
                </a:cubicBezTo>
                <a:cubicBezTo>
                  <a:pt x="18572" y="859"/>
                  <a:pt x="18519" y="879"/>
                  <a:pt x="18440" y="892"/>
                </a:cubicBezTo>
                <a:cubicBezTo>
                  <a:pt x="18359" y="906"/>
                  <a:pt x="18295" y="905"/>
                  <a:pt x="18288" y="892"/>
                </a:cubicBezTo>
                <a:cubicBezTo>
                  <a:pt x="18281" y="879"/>
                  <a:pt x="18337" y="860"/>
                  <a:pt x="18416" y="847"/>
                </a:cubicBezTo>
                <a:close/>
                <a:moveTo>
                  <a:pt x="12276" y="1891"/>
                </a:moveTo>
                <a:cubicBezTo>
                  <a:pt x="12317" y="1884"/>
                  <a:pt x="12345" y="1886"/>
                  <a:pt x="12333" y="1896"/>
                </a:cubicBezTo>
                <a:cubicBezTo>
                  <a:pt x="12299" y="1913"/>
                  <a:pt x="12262" y="1925"/>
                  <a:pt x="12224" y="1930"/>
                </a:cubicBezTo>
                <a:cubicBezTo>
                  <a:pt x="12179" y="1937"/>
                  <a:pt x="12153" y="1934"/>
                  <a:pt x="12169" y="1923"/>
                </a:cubicBezTo>
                <a:cubicBezTo>
                  <a:pt x="12202" y="1907"/>
                  <a:pt x="12239" y="1896"/>
                  <a:pt x="12276" y="1891"/>
                </a:cubicBezTo>
                <a:close/>
                <a:moveTo>
                  <a:pt x="22674" y="116"/>
                </a:moveTo>
                <a:cubicBezTo>
                  <a:pt x="22703" y="111"/>
                  <a:pt x="22733" y="110"/>
                  <a:pt x="22762" y="113"/>
                </a:cubicBezTo>
                <a:cubicBezTo>
                  <a:pt x="22777" y="117"/>
                  <a:pt x="22756" y="126"/>
                  <a:pt x="22719" y="132"/>
                </a:cubicBezTo>
                <a:cubicBezTo>
                  <a:pt x="22690" y="138"/>
                  <a:pt x="22661" y="139"/>
                  <a:pt x="22631" y="136"/>
                </a:cubicBezTo>
                <a:cubicBezTo>
                  <a:pt x="22617" y="132"/>
                  <a:pt x="22637" y="122"/>
                  <a:pt x="22674" y="116"/>
                </a:cubicBezTo>
                <a:close/>
                <a:moveTo>
                  <a:pt x="17942" y="919"/>
                </a:moveTo>
                <a:cubicBezTo>
                  <a:pt x="18022" y="905"/>
                  <a:pt x="18082" y="906"/>
                  <a:pt x="18087" y="919"/>
                </a:cubicBezTo>
                <a:cubicBezTo>
                  <a:pt x="18093" y="932"/>
                  <a:pt x="18039" y="951"/>
                  <a:pt x="17958" y="965"/>
                </a:cubicBezTo>
                <a:cubicBezTo>
                  <a:pt x="17878" y="979"/>
                  <a:pt x="17817" y="978"/>
                  <a:pt x="17813" y="964"/>
                </a:cubicBezTo>
                <a:cubicBezTo>
                  <a:pt x="17809" y="950"/>
                  <a:pt x="17862" y="932"/>
                  <a:pt x="17942" y="919"/>
                </a:cubicBezTo>
                <a:close/>
                <a:moveTo>
                  <a:pt x="11800" y="1966"/>
                </a:moveTo>
                <a:cubicBezTo>
                  <a:pt x="11837" y="1959"/>
                  <a:pt x="11858" y="1961"/>
                  <a:pt x="11844" y="1971"/>
                </a:cubicBezTo>
                <a:cubicBezTo>
                  <a:pt x="11818" y="1984"/>
                  <a:pt x="11790" y="1992"/>
                  <a:pt x="11761" y="1996"/>
                </a:cubicBezTo>
                <a:cubicBezTo>
                  <a:pt x="11722" y="2003"/>
                  <a:pt x="11700" y="2001"/>
                  <a:pt x="11712" y="1993"/>
                </a:cubicBezTo>
                <a:cubicBezTo>
                  <a:pt x="11739" y="1979"/>
                  <a:pt x="11769" y="1970"/>
                  <a:pt x="11800" y="1966"/>
                </a:cubicBezTo>
                <a:close/>
                <a:moveTo>
                  <a:pt x="11336" y="2042"/>
                </a:moveTo>
                <a:cubicBezTo>
                  <a:pt x="11368" y="2036"/>
                  <a:pt x="11383" y="2037"/>
                  <a:pt x="11374" y="2044"/>
                </a:cubicBezTo>
                <a:cubicBezTo>
                  <a:pt x="11353" y="2055"/>
                  <a:pt x="11330" y="2063"/>
                  <a:pt x="11306" y="2065"/>
                </a:cubicBezTo>
                <a:cubicBezTo>
                  <a:pt x="11274" y="2071"/>
                  <a:pt x="11260" y="2073"/>
                  <a:pt x="11268" y="2063"/>
                </a:cubicBezTo>
                <a:cubicBezTo>
                  <a:pt x="11290" y="2052"/>
                  <a:pt x="11312" y="2045"/>
                  <a:pt x="11336" y="2042"/>
                </a:cubicBezTo>
                <a:close/>
                <a:moveTo>
                  <a:pt x="17469" y="994"/>
                </a:moveTo>
                <a:cubicBezTo>
                  <a:pt x="17548" y="980"/>
                  <a:pt x="17609" y="980"/>
                  <a:pt x="17615" y="992"/>
                </a:cubicBezTo>
                <a:cubicBezTo>
                  <a:pt x="17620" y="1004"/>
                  <a:pt x="17567" y="1025"/>
                  <a:pt x="17488" y="1039"/>
                </a:cubicBezTo>
                <a:cubicBezTo>
                  <a:pt x="17407" y="1053"/>
                  <a:pt x="17347" y="1053"/>
                  <a:pt x="17342" y="1039"/>
                </a:cubicBezTo>
                <a:cubicBezTo>
                  <a:pt x="17337" y="1026"/>
                  <a:pt x="17390" y="1007"/>
                  <a:pt x="17469" y="994"/>
                </a:cubicBezTo>
                <a:close/>
                <a:moveTo>
                  <a:pt x="22192" y="187"/>
                </a:moveTo>
                <a:cubicBezTo>
                  <a:pt x="22224" y="181"/>
                  <a:pt x="22257" y="180"/>
                  <a:pt x="22288" y="186"/>
                </a:cubicBezTo>
                <a:cubicBezTo>
                  <a:pt x="22299" y="191"/>
                  <a:pt x="22274" y="201"/>
                  <a:pt x="22234" y="207"/>
                </a:cubicBezTo>
                <a:cubicBezTo>
                  <a:pt x="22202" y="214"/>
                  <a:pt x="22168" y="215"/>
                  <a:pt x="22135" y="211"/>
                </a:cubicBezTo>
                <a:cubicBezTo>
                  <a:pt x="22121" y="206"/>
                  <a:pt x="22150" y="194"/>
                  <a:pt x="22192" y="187"/>
                </a:cubicBezTo>
                <a:close/>
                <a:moveTo>
                  <a:pt x="17008" y="1066"/>
                </a:moveTo>
                <a:cubicBezTo>
                  <a:pt x="17086" y="1053"/>
                  <a:pt x="17140" y="1054"/>
                  <a:pt x="17144" y="1066"/>
                </a:cubicBezTo>
                <a:cubicBezTo>
                  <a:pt x="17149" y="1079"/>
                  <a:pt x="17093" y="1100"/>
                  <a:pt x="17014" y="1113"/>
                </a:cubicBezTo>
                <a:cubicBezTo>
                  <a:pt x="16934" y="1127"/>
                  <a:pt x="16875" y="1127"/>
                  <a:pt x="16873" y="1113"/>
                </a:cubicBezTo>
                <a:cubicBezTo>
                  <a:pt x="16872" y="1100"/>
                  <a:pt x="16930" y="1080"/>
                  <a:pt x="17008" y="1066"/>
                </a:cubicBezTo>
                <a:close/>
                <a:moveTo>
                  <a:pt x="21708" y="263"/>
                </a:moveTo>
                <a:cubicBezTo>
                  <a:pt x="21744" y="255"/>
                  <a:pt x="21781" y="254"/>
                  <a:pt x="21818" y="259"/>
                </a:cubicBezTo>
                <a:cubicBezTo>
                  <a:pt x="21834" y="265"/>
                  <a:pt x="21812" y="275"/>
                  <a:pt x="21764" y="283"/>
                </a:cubicBezTo>
                <a:cubicBezTo>
                  <a:pt x="21727" y="291"/>
                  <a:pt x="21689" y="293"/>
                  <a:pt x="21652" y="288"/>
                </a:cubicBezTo>
                <a:cubicBezTo>
                  <a:pt x="21632" y="283"/>
                  <a:pt x="21657" y="272"/>
                  <a:pt x="21708" y="263"/>
                </a:cubicBezTo>
                <a:close/>
                <a:moveTo>
                  <a:pt x="16544" y="1137"/>
                </a:moveTo>
                <a:cubicBezTo>
                  <a:pt x="16622" y="1125"/>
                  <a:pt x="16678" y="1125"/>
                  <a:pt x="16675" y="1140"/>
                </a:cubicBezTo>
                <a:cubicBezTo>
                  <a:pt x="16634" y="1167"/>
                  <a:pt x="16587" y="1183"/>
                  <a:pt x="16538" y="1185"/>
                </a:cubicBezTo>
                <a:cubicBezTo>
                  <a:pt x="16463" y="1198"/>
                  <a:pt x="16407" y="1197"/>
                  <a:pt x="16407" y="1184"/>
                </a:cubicBezTo>
                <a:cubicBezTo>
                  <a:pt x="16407" y="1170"/>
                  <a:pt x="16467" y="1150"/>
                  <a:pt x="16544" y="1137"/>
                </a:cubicBezTo>
                <a:close/>
                <a:moveTo>
                  <a:pt x="21229" y="334"/>
                </a:moveTo>
                <a:cubicBezTo>
                  <a:pt x="21269" y="326"/>
                  <a:pt x="21309" y="325"/>
                  <a:pt x="21349" y="331"/>
                </a:cubicBezTo>
                <a:cubicBezTo>
                  <a:pt x="21361" y="337"/>
                  <a:pt x="21323" y="352"/>
                  <a:pt x="21275" y="359"/>
                </a:cubicBezTo>
                <a:cubicBezTo>
                  <a:pt x="21236" y="367"/>
                  <a:pt x="21196" y="368"/>
                  <a:pt x="21157" y="361"/>
                </a:cubicBezTo>
                <a:cubicBezTo>
                  <a:pt x="21150" y="355"/>
                  <a:pt x="21184" y="342"/>
                  <a:pt x="21229" y="334"/>
                </a:cubicBezTo>
                <a:close/>
                <a:moveTo>
                  <a:pt x="16061" y="1211"/>
                </a:moveTo>
                <a:cubicBezTo>
                  <a:pt x="16133" y="1199"/>
                  <a:pt x="16192" y="1199"/>
                  <a:pt x="16191" y="1211"/>
                </a:cubicBezTo>
                <a:cubicBezTo>
                  <a:pt x="16191" y="1224"/>
                  <a:pt x="16130" y="1245"/>
                  <a:pt x="16058" y="1258"/>
                </a:cubicBezTo>
                <a:cubicBezTo>
                  <a:pt x="15985" y="1271"/>
                  <a:pt x="15926" y="1270"/>
                  <a:pt x="15927" y="1257"/>
                </a:cubicBezTo>
                <a:cubicBezTo>
                  <a:pt x="15929" y="1245"/>
                  <a:pt x="15990" y="1223"/>
                  <a:pt x="16061" y="1211"/>
                </a:cubicBezTo>
                <a:close/>
                <a:moveTo>
                  <a:pt x="20754" y="408"/>
                </a:moveTo>
                <a:cubicBezTo>
                  <a:pt x="20795" y="398"/>
                  <a:pt x="20838" y="397"/>
                  <a:pt x="20880" y="404"/>
                </a:cubicBezTo>
                <a:cubicBezTo>
                  <a:pt x="20898" y="411"/>
                  <a:pt x="20864" y="425"/>
                  <a:pt x="20802" y="435"/>
                </a:cubicBezTo>
                <a:cubicBezTo>
                  <a:pt x="20762" y="445"/>
                  <a:pt x="20719" y="446"/>
                  <a:pt x="20679" y="438"/>
                </a:cubicBezTo>
                <a:cubicBezTo>
                  <a:pt x="20667" y="431"/>
                  <a:pt x="20698" y="418"/>
                  <a:pt x="20754" y="408"/>
                </a:cubicBezTo>
                <a:close/>
                <a:moveTo>
                  <a:pt x="15607" y="1283"/>
                </a:moveTo>
                <a:cubicBezTo>
                  <a:pt x="15672" y="1272"/>
                  <a:pt x="15729" y="1274"/>
                  <a:pt x="15725" y="1286"/>
                </a:cubicBezTo>
                <a:cubicBezTo>
                  <a:pt x="15681" y="1313"/>
                  <a:pt x="15630" y="1329"/>
                  <a:pt x="15578" y="1333"/>
                </a:cubicBezTo>
                <a:cubicBezTo>
                  <a:pt x="15512" y="1344"/>
                  <a:pt x="15457" y="1341"/>
                  <a:pt x="15465" y="1329"/>
                </a:cubicBezTo>
                <a:cubicBezTo>
                  <a:pt x="15508" y="1303"/>
                  <a:pt x="15557" y="1288"/>
                  <a:pt x="15607" y="1283"/>
                </a:cubicBezTo>
                <a:close/>
                <a:moveTo>
                  <a:pt x="15144" y="1357"/>
                </a:moveTo>
                <a:cubicBezTo>
                  <a:pt x="15214" y="1346"/>
                  <a:pt x="15259" y="1346"/>
                  <a:pt x="15255" y="1359"/>
                </a:cubicBezTo>
                <a:cubicBezTo>
                  <a:pt x="15215" y="1386"/>
                  <a:pt x="15169" y="1401"/>
                  <a:pt x="15121" y="1404"/>
                </a:cubicBezTo>
                <a:cubicBezTo>
                  <a:pt x="15051" y="1416"/>
                  <a:pt x="15008" y="1414"/>
                  <a:pt x="15015" y="1400"/>
                </a:cubicBezTo>
                <a:cubicBezTo>
                  <a:pt x="15054" y="1375"/>
                  <a:pt x="15098" y="1360"/>
                  <a:pt x="15144" y="1357"/>
                </a:cubicBezTo>
                <a:close/>
                <a:moveTo>
                  <a:pt x="20266" y="484"/>
                </a:moveTo>
                <a:cubicBezTo>
                  <a:pt x="20312" y="473"/>
                  <a:pt x="20359" y="472"/>
                  <a:pt x="20405" y="479"/>
                </a:cubicBezTo>
                <a:cubicBezTo>
                  <a:pt x="20419" y="487"/>
                  <a:pt x="20380" y="503"/>
                  <a:pt x="20320" y="513"/>
                </a:cubicBezTo>
                <a:cubicBezTo>
                  <a:pt x="20277" y="523"/>
                  <a:pt x="20232" y="524"/>
                  <a:pt x="20189" y="517"/>
                </a:cubicBezTo>
                <a:cubicBezTo>
                  <a:pt x="20174" y="510"/>
                  <a:pt x="20211" y="493"/>
                  <a:pt x="20266" y="484"/>
                </a:cubicBezTo>
                <a:close/>
                <a:moveTo>
                  <a:pt x="14234" y="1504"/>
                </a:moveTo>
                <a:cubicBezTo>
                  <a:pt x="14292" y="1494"/>
                  <a:pt x="14336" y="1491"/>
                  <a:pt x="14330" y="1502"/>
                </a:cubicBezTo>
                <a:cubicBezTo>
                  <a:pt x="14293" y="1525"/>
                  <a:pt x="14250" y="1539"/>
                  <a:pt x="14207" y="1543"/>
                </a:cubicBezTo>
                <a:cubicBezTo>
                  <a:pt x="14148" y="1553"/>
                  <a:pt x="14103" y="1552"/>
                  <a:pt x="14110" y="1540"/>
                </a:cubicBezTo>
                <a:cubicBezTo>
                  <a:pt x="14149" y="1520"/>
                  <a:pt x="14191" y="1507"/>
                  <a:pt x="14234" y="1504"/>
                </a:cubicBezTo>
                <a:close/>
                <a:moveTo>
                  <a:pt x="14693" y="1426"/>
                </a:moveTo>
                <a:cubicBezTo>
                  <a:pt x="14755" y="1416"/>
                  <a:pt x="14800" y="1417"/>
                  <a:pt x="14792" y="1429"/>
                </a:cubicBezTo>
                <a:cubicBezTo>
                  <a:pt x="14752" y="1453"/>
                  <a:pt x="14707" y="1468"/>
                  <a:pt x="14661" y="1471"/>
                </a:cubicBezTo>
                <a:cubicBezTo>
                  <a:pt x="14599" y="1482"/>
                  <a:pt x="14553" y="1480"/>
                  <a:pt x="14563" y="1467"/>
                </a:cubicBezTo>
                <a:cubicBezTo>
                  <a:pt x="14603" y="1444"/>
                  <a:pt x="14647" y="1430"/>
                  <a:pt x="14693" y="1426"/>
                </a:cubicBezTo>
                <a:close/>
                <a:moveTo>
                  <a:pt x="19807" y="553"/>
                </a:moveTo>
                <a:cubicBezTo>
                  <a:pt x="19850" y="542"/>
                  <a:pt x="19896" y="541"/>
                  <a:pt x="19940" y="551"/>
                </a:cubicBezTo>
                <a:cubicBezTo>
                  <a:pt x="19942" y="561"/>
                  <a:pt x="19897" y="578"/>
                  <a:pt x="19843" y="586"/>
                </a:cubicBezTo>
                <a:cubicBezTo>
                  <a:pt x="19799" y="597"/>
                  <a:pt x="19754" y="598"/>
                  <a:pt x="19710" y="588"/>
                </a:cubicBezTo>
                <a:cubicBezTo>
                  <a:pt x="19704" y="578"/>
                  <a:pt x="19750" y="562"/>
                  <a:pt x="19807" y="553"/>
                </a:cubicBezTo>
                <a:close/>
                <a:moveTo>
                  <a:pt x="19333" y="627"/>
                </a:moveTo>
                <a:cubicBezTo>
                  <a:pt x="19378" y="615"/>
                  <a:pt x="19425" y="614"/>
                  <a:pt x="19471" y="625"/>
                </a:cubicBezTo>
                <a:cubicBezTo>
                  <a:pt x="19481" y="634"/>
                  <a:pt x="19439" y="650"/>
                  <a:pt x="19375" y="661"/>
                </a:cubicBezTo>
                <a:cubicBezTo>
                  <a:pt x="19330" y="673"/>
                  <a:pt x="19283" y="674"/>
                  <a:pt x="19238" y="663"/>
                </a:cubicBezTo>
                <a:cubicBezTo>
                  <a:pt x="19229" y="653"/>
                  <a:pt x="19271" y="638"/>
                  <a:pt x="19333" y="627"/>
                </a:cubicBezTo>
                <a:close/>
                <a:moveTo>
                  <a:pt x="13786" y="1570"/>
                </a:moveTo>
                <a:cubicBezTo>
                  <a:pt x="13840" y="1561"/>
                  <a:pt x="13878" y="1565"/>
                  <a:pt x="13866" y="1573"/>
                </a:cubicBezTo>
                <a:cubicBezTo>
                  <a:pt x="13832" y="1593"/>
                  <a:pt x="13793" y="1606"/>
                  <a:pt x="13753" y="1609"/>
                </a:cubicBezTo>
                <a:cubicBezTo>
                  <a:pt x="13695" y="1619"/>
                  <a:pt x="13657" y="1618"/>
                  <a:pt x="13670" y="1606"/>
                </a:cubicBezTo>
                <a:cubicBezTo>
                  <a:pt x="13706" y="1587"/>
                  <a:pt x="13746" y="1574"/>
                  <a:pt x="13786" y="1570"/>
                </a:cubicBezTo>
                <a:close/>
                <a:moveTo>
                  <a:pt x="13321" y="1644"/>
                </a:moveTo>
                <a:cubicBezTo>
                  <a:pt x="13365" y="1637"/>
                  <a:pt x="13398" y="1639"/>
                  <a:pt x="13389" y="1648"/>
                </a:cubicBezTo>
                <a:cubicBezTo>
                  <a:pt x="13353" y="1667"/>
                  <a:pt x="13314" y="1679"/>
                  <a:pt x="13275" y="1684"/>
                </a:cubicBezTo>
                <a:cubicBezTo>
                  <a:pt x="13230" y="1691"/>
                  <a:pt x="13193" y="1689"/>
                  <a:pt x="13207" y="1679"/>
                </a:cubicBezTo>
                <a:cubicBezTo>
                  <a:pt x="13242" y="1660"/>
                  <a:pt x="13281" y="1649"/>
                  <a:pt x="13321" y="1644"/>
                </a:cubicBezTo>
                <a:close/>
                <a:moveTo>
                  <a:pt x="18872" y="697"/>
                </a:moveTo>
                <a:cubicBezTo>
                  <a:pt x="18941" y="686"/>
                  <a:pt x="18996" y="685"/>
                  <a:pt x="19004" y="696"/>
                </a:cubicBezTo>
                <a:cubicBezTo>
                  <a:pt x="19011" y="707"/>
                  <a:pt x="18972" y="721"/>
                  <a:pt x="18906" y="732"/>
                </a:cubicBezTo>
                <a:cubicBezTo>
                  <a:pt x="18861" y="744"/>
                  <a:pt x="18813" y="744"/>
                  <a:pt x="18769" y="732"/>
                </a:cubicBezTo>
                <a:cubicBezTo>
                  <a:pt x="18760" y="725"/>
                  <a:pt x="18803" y="708"/>
                  <a:pt x="18872" y="697"/>
                </a:cubicBezTo>
                <a:close/>
                <a:moveTo>
                  <a:pt x="12871" y="1715"/>
                </a:moveTo>
                <a:cubicBezTo>
                  <a:pt x="12908" y="1709"/>
                  <a:pt x="12938" y="1710"/>
                  <a:pt x="12930" y="1718"/>
                </a:cubicBezTo>
                <a:cubicBezTo>
                  <a:pt x="12899" y="1735"/>
                  <a:pt x="12865" y="1745"/>
                  <a:pt x="12829" y="1750"/>
                </a:cubicBezTo>
                <a:cubicBezTo>
                  <a:pt x="12790" y="1756"/>
                  <a:pt x="12761" y="1754"/>
                  <a:pt x="12770" y="1745"/>
                </a:cubicBezTo>
                <a:cubicBezTo>
                  <a:pt x="12802" y="1730"/>
                  <a:pt x="12836" y="1719"/>
                  <a:pt x="12871" y="1715"/>
                </a:cubicBezTo>
                <a:close/>
                <a:moveTo>
                  <a:pt x="18413" y="769"/>
                </a:moveTo>
                <a:cubicBezTo>
                  <a:pt x="18481" y="757"/>
                  <a:pt x="18538" y="757"/>
                  <a:pt x="18544" y="769"/>
                </a:cubicBezTo>
                <a:cubicBezTo>
                  <a:pt x="18549" y="782"/>
                  <a:pt x="18505" y="796"/>
                  <a:pt x="18434" y="807"/>
                </a:cubicBezTo>
                <a:cubicBezTo>
                  <a:pt x="18362" y="819"/>
                  <a:pt x="18308" y="819"/>
                  <a:pt x="18304" y="808"/>
                </a:cubicBezTo>
                <a:cubicBezTo>
                  <a:pt x="18299" y="796"/>
                  <a:pt x="18344" y="781"/>
                  <a:pt x="18413" y="769"/>
                </a:cubicBezTo>
                <a:close/>
                <a:moveTo>
                  <a:pt x="12424" y="1788"/>
                </a:moveTo>
                <a:cubicBezTo>
                  <a:pt x="12458" y="1782"/>
                  <a:pt x="12478" y="1784"/>
                  <a:pt x="12467" y="1792"/>
                </a:cubicBezTo>
                <a:cubicBezTo>
                  <a:pt x="12440" y="1806"/>
                  <a:pt x="12412" y="1814"/>
                  <a:pt x="12382" y="1817"/>
                </a:cubicBezTo>
                <a:cubicBezTo>
                  <a:pt x="12343" y="1824"/>
                  <a:pt x="12324" y="1822"/>
                  <a:pt x="12336" y="1814"/>
                </a:cubicBezTo>
                <a:cubicBezTo>
                  <a:pt x="12363" y="1799"/>
                  <a:pt x="12393" y="1791"/>
                  <a:pt x="12424" y="1788"/>
                </a:cubicBezTo>
                <a:close/>
                <a:moveTo>
                  <a:pt x="22559" y="58"/>
                </a:moveTo>
                <a:cubicBezTo>
                  <a:pt x="22582" y="53"/>
                  <a:pt x="22605" y="52"/>
                  <a:pt x="22628" y="55"/>
                </a:cubicBezTo>
                <a:cubicBezTo>
                  <a:pt x="22638" y="58"/>
                  <a:pt x="22623" y="64"/>
                  <a:pt x="22593" y="69"/>
                </a:cubicBezTo>
                <a:cubicBezTo>
                  <a:pt x="22572" y="74"/>
                  <a:pt x="22551" y="75"/>
                  <a:pt x="22530" y="72"/>
                </a:cubicBezTo>
                <a:cubicBezTo>
                  <a:pt x="22517" y="69"/>
                  <a:pt x="22530" y="63"/>
                  <a:pt x="22559" y="58"/>
                </a:cubicBezTo>
                <a:close/>
                <a:moveTo>
                  <a:pt x="11974" y="1858"/>
                </a:moveTo>
                <a:cubicBezTo>
                  <a:pt x="12006" y="1853"/>
                  <a:pt x="12021" y="1854"/>
                  <a:pt x="12009" y="1862"/>
                </a:cubicBezTo>
                <a:cubicBezTo>
                  <a:pt x="11988" y="1872"/>
                  <a:pt x="11966" y="1879"/>
                  <a:pt x="11943" y="1882"/>
                </a:cubicBezTo>
                <a:cubicBezTo>
                  <a:pt x="11910" y="1887"/>
                  <a:pt x="11894" y="1885"/>
                  <a:pt x="11906" y="1878"/>
                </a:cubicBezTo>
                <a:cubicBezTo>
                  <a:pt x="11928" y="1868"/>
                  <a:pt x="11950" y="1861"/>
                  <a:pt x="11974" y="1858"/>
                </a:cubicBezTo>
                <a:close/>
                <a:moveTo>
                  <a:pt x="17953" y="839"/>
                </a:moveTo>
                <a:cubicBezTo>
                  <a:pt x="18022" y="827"/>
                  <a:pt x="18077" y="827"/>
                  <a:pt x="18081" y="839"/>
                </a:cubicBezTo>
                <a:cubicBezTo>
                  <a:pt x="18085" y="851"/>
                  <a:pt x="18039" y="866"/>
                  <a:pt x="17970" y="878"/>
                </a:cubicBezTo>
                <a:cubicBezTo>
                  <a:pt x="17897" y="890"/>
                  <a:pt x="17844" y="890"/>
                  <a:pt x="17842" y="878"/>
                </a:cubicBezTo>
                <a:cubicBezTo>
                  <a:pt x="17839" y="866"/>
                  <a:pt x="17885" y="851"/>
                  <a:pt x="17953" y="839"/>
                </a:cubicBezTo>
                <a:close/>
                <a:moveTo>
                  <a:pt x="17484" y="913"/>
                </a:moveTo>
                <a:cubicBezTo>
                  <a:pt x="17550" y="903"/>
                  <a:pt x="17604" y="902"/>
                  <a:pt x="17610" y="913"/>
                </a:cubicBezTo>
                <a:cubicBezTo>
                  <a:pt x="17616" y="923"/>
                  <a:pt x="17561" y="942"/>
                  <a:pt x="17494" y="954"/>
                </a:cubicBezTo>
                <a:cubicBezTo>
                  <a:pt x="17426" y="965"/>
                  <a:pt x="17365" y="966"/>
                  <a:pt x="17363" y="955"/>
                </a:cubicBezTo>
                <a:cubicBezTo>
                  <a:pt x="17361" y="943"/>
                  <a:pt x="17418" y="924"/>
                  <a:pt x="17484" y="913"/>
                </a:cubicBezTo>
                <a:close/>
                <a:moveTo>
                  <a:pt x="22085" y="129"/>
                </a:moveTo>
                <a:cubicBezTo>
                  <a:pt x="22112" y="123"/>
                  <a:pt x="22140" y="122"/>
                  <a:pt x="22167" y="124"/>
                </a:cubicBezTo>
                <a:cubicBezTo>
                  <a:pt x="22182" y="126"/>
                  <a:pt x="22169" y="134"/>
                  <a:pt x="22136" y="141"/>
                </a:cubicBezTo>
                <a:cubicBezTo>
                  <a:pt x="22107" y="147"/>
                  <a:pt x="22077" y="149"/>
                  <a:pt x="22047" y="146"/>
                </a:cubicBezTo>
                <a:cubicBezTo>
                  <a:pt x="22035" y="143"/>
                  <a:pt x="22055" y="134"/>
                  <a:pt x="22085" y="129"/>
                </a:cubicBezTo>
                <a:close/>
                <a:moveTo>
                  <a:pt x="21607" y="203"/>
                </a:moveTo>
                <a:cubicBezTo>
                  <a:pt x="21635" y="197"/>
                  <a:pt x="21664" y="195"/>
                  <a:pt x="21693" y="200"/>
                </a:cubicBezTo>
                <a:cubicBezTo>
                  <a:pt x="21707" y="204"/>
                  <a:pt x="21689" y="213"/>
                  <a:pt x="21646" y="220"/>
                </a:cubicBezTo>
                <a:cubicBezTo>
                  <a:pt x="21617" y="227"/>
                  <a:pt x="21588" y="228"/>
                  <a:pt x="21559" y="223"/>
                </a:cubicBezTo>
                <a:cubicBezTo>
                  <a:pt x="21545" y="218"/>
                  <a:pt x="21564" y="210"/>
                  <a:pt x="21607" y="203"/>
                </a:cubicBezTo>
                <a:close/>
                <a:moveTo>
                  <a:pt x="17033" y="982"/>
                </a:moveTo>
                <a:cubicBezTo>
                  <a:pt x="17105" y="970"/>
                  <a:pt x="17147" y="972"/>
                  <a:pt x="17148" y="984"/>
                </a:cubicBezTo>
                <a:cubicBezTo>
                  <a:pt x="17150" y="995"/>
                  <a:pt x="17097" y="1013"/>
                  <a:pt x="17025" y="1025"/>
                </a:cubicBezTo>
                <a:cubicBezTo>
                  <a:pt x="16952" y="1036"/>
                  <a:pt x="16910" y="1035"/>
                  <a:pt x="16910" y="1023"/>
                </a:cubicBezTo>
                <a:cubicBezTo>
                  <a:pt x="16910" y="1010"/>
                  <a:pt x="16961" y="994"/>
                  <a:pt x="17033" y="982"/>
                </a:cubicBezTo>
                <a:close/>
                <a:moveTo>
                  <a:pt x="16576" y="1055"/>
                </a:moveTo>
                <a:cubicBezTo>
                  <a:pt x="16643" y="1043"/>
                  <a:pt x="16689" y="1044"/>
                  <a:pt x="16691" y="1055"/>
                </a:cubicBezTo>
                <a:cubicBezTo>
                  <a:pt x="16693" y="1067"/>
                  <a:pt x="16642" y="1084"/>
                  <a:pt x="16574" y="1096"/>
                </a:cubicBezTo>
                <a:cubicBezTo>
                  <a:pt x="16505" y="1107"/>
                  <a:pt x="16457" y="1107"/>
                  <a:pt x="16458" y="1095"/>
                </a:cubicBezTo>
                <a:cubicBezTo>
                  <a:pt x="16460" y="1083"/>
                  <a:pt x="16508" y="1066"/>
                  <a:pt x="16576" y="1055"/>
                </a:cubicBezTo>
                <a:close/>
                <a:moveTo>
                  <a:pt x="21142" y="272"/>
                </a:moveTo>
                <a:cubicBezTo>
                  <a:pt x="21173" y="266"/>
                  <a:pt x="21206" y="265"/>
                  <a:pt x="21238" y="269"/>
                </a:cubicBezTo>
                <a:cubicBezTo>
                  <a:pt x="21250" y="274"/>
                  <a:pt x="21220" y="287"/>
                  <a:pt x="21178" y="293"/>
                </a:cubicBezTo>
                <a:cubicBezTo>
                  <a:pt x="21146" y="300"/>
                  <a:pt x="21113" y="301"/>
                  <a:pt x="21081" y="296"/>
                </a:cubicBezTo>
                <a:cubicBezTo>
                  <a:pt x="21069" y="291"/>
                  <a:pt x="21099" y="279"/>
                  <a:pt x="21142" y="272"/>
                </a:cubicBezTo>
                <a:close/>
                <a:moveTo>
                  <a:pt x="16129" y="1123"/>
                </a:moveTo>
                <a:cubicBezTo>
                  <a:pt x="16195" y="1113"/>
                  <a:pt x="16237" y="1113"/>
                  <a:pt x="16236" y="1124"/>
                </a:cubicBezTo>
                <a:cubicBezTo>
                  <a:pt x="16238" y="1135"/>
                  <a:pt x="16182" y="1153"/>
                  <a:pt x="16115" y="1165"/>
                </a:cubicBezTo>
                <a:cubicBezTo>
                  <a:pt x="16047" y="1176"/>
                  <a:pt x="16006" y="1174"/>
                  <a:pt x="16008" y="1163"/>
                </a:cubicBezTo>
                <a:cubicBezTo>
                  <a:pt x="16011" y="1152"/>
                  <a:pt x="16063" y="1134"/>
                  <a:pt x="16129" y="1123"/>
                </a:cubicBezTo>
                <a:close/>
                <a:moveTo>
                  <a:pt x="20680" y="345"/>
                </a:moveTo>
                <a:cubicBezTo>
                  <a:pt x="20714" y="336"/>
                  <a:pt x="20750" y="335"/>
                  <a:pt x="20784" y="342"/>
                </a:cubicBezTo>
                <a:cubicBezTo>
                  <a:pt x="20796" y="348"/>
                  <a:pt x="20768" y="359"/>
                  <a:pt x="20715" y="368"/>
                </a:cubicBezTo>
                <a:cubicBezTo>
                  <a:pt x="20682" y="376"/>
                  <a:pt x="20647" y="376"/>
                  <a:pt x="20614" y="369"/>
                </a:cubicBezTo>
                <a:cubicBezTo>
                  <a:pt x="20606" y="362"/>
                  <a:pt x="20631" y="353"/>
                  <a:pt x="20680" y="345"/>
                </a:cubicBezTo>
                <a:close/>
                <a:moveTo>
                  <a:pt x="15672" y="1195"/>
                </a:moveTo>
                <a:cubicBezTo>
                  <a:pt x="15731" y="1185"/>
                  <a:pt x="15784" y="1185"/>
                  <a:pt x="15783" y="1195"/>
                </a:cubicBezTo>
                <a:cubicBezTo>
                  <a:pt x="15748" y="1219"/>
                  <a:pt x="15708" y="1232"/>
                  <a:pt x="15666" y="1235"/>
                </a:cubicBezTo>
                <a:cubicBezTo>
                  <a:pt x="15606" y="1246"/>
                  <a:pt x="15555" y="1245"/>
                  <a:pt x="15560" y="1234"/>
                </a:cubicBezTo>
                <a:cubicBezTo>
                  <a:pt x="15594" y="1213"/>
                  <a:pt x="15632" y="1200"/>
                  <a:pt x="15672" y="1195"/>
                </a:cubicBezTo>
                <a:close/>
                <a:moveTo>
                  <a:pt x="15230" y="1264"/>
                </a:moveTo>
                <a:cubicBezTo>
                  <a:pt x="15287" y="1254"/>
                  <a:pt x="15334" y="1254"/>
                  <a:pt x="15330" y="1265"/>
                </a:cubicBezTo>
                <a:cubicBezTo>
                  <a:pt x="15296" y="1287"/>
                  <a:pt x="15257" y="1300"/>
                  <a:pt x="15217" y="1303"/>
                </a:cubicBezTo>
                <a:cubicBezTo>
                  <a:pt x="15160" y="1313"/>
                  <a:pt x="15112" y="1312"/>
                  <a:pt x="15116" y="1302"/>
                </a:cubicBezTo>
                <a:cubicBezTo>
                  <a:pt x="15151" y="1280"/>
                  <a:pt x="15190" y="1267"/>
                  <a:pt x="15230" y="1264"/>
                </a:cubicBezTo>
                <a:close/>
                <a:moveTo>
                  <a:pt x="20222" y="413"/>
                </a:moveTo>
                <a:cubicBezTo>
                  <a:pt x="20257" y="406"/>
                  <a:pt x="20294" y="404"/>
                  <a:pt x="20331" y="410"/>
                </a:cubicBezTo>
                <a:cubicBezTo>
                  <a:pt x="20342" y="416"/>
                  <a:pt x="20308" y="429"/>
                  <a:pt x="20262" y="438"/>
                </a:cubicBezTo>
                <a:cubicBezTo>
                  <a:pt x="20223" y="447"/>
                  <a:pt x="20183" y="448"/>
                  <a:pt x="20144" y="442"/>
                </a:cubicBezTo>
                <a:cubicBezTo>
                  <a:pt x="20136" y="435"/>
                  <a:pt x="20171" y="422"/>
                  <a:pt x="20222" y="413"/>
                </a:cubicBezTo>
                <a:close/>
                <a:moveTo>
                  <a:pt x="14776" y="1337"/>
                </a:moveTo>
                <a:cubicBezTo>
                  <a:pt x="14827" y="1329"/>
                  <a:pt x="14863" y="1329"/>
                  <a:pt x="14859" y="1339"/>
                </a:cubicBezTo>
                <a:cubicBezTo>
                  <a:pt x="14826" y="1360"/>
                  <a:pt x="14788" y="1372"/>
                  <a:pt x="14749" y="1375"/>
                </a:cubicBezTo>
                <a:cubicBezTo>
                  <a:pt x="14694" y="1385"/>
                  <a:pt x="14657" y="1384"/>
                  <a:pt x="14666" y="1373"/>
                </a:cubicBezTo>
                <a:cubicBezTo>
                  <a:pt x="14699" y="1353"/>
                  <a:pt x="14737" y="1341"/>
                  <a:pt x="14776" y="1337"/>
                </a:cubicBezTo>
                <a:close/>
                <a:moveTo>
                  <a:pt x="19770" y="484"/>
                </a:moveTo>
                <a:cubicBezTo>
                  <a:pt x="19805" y="476"/>
                  <a:pt x="19842" y="475"/>
                  <a:pt x="19877" y="482"/>
                </a:cubicBezTo>
                <a:cubicBezTo>
                  <a:pt x="19888" y="490"/>
                  <a:pt x="19851" y="503"/>
                  <a:pt x="19798" y="512"/>
                </a:cubicBezTo>
                <a:cubicBezTo>
                  <a:pt x="19761" y="521"/>
                  <a:pt x="19723" y="522"/>
                  <a:pt x="19685" y="514"/>
                </a:cubicBezTo>
                <a:cubicBezTo>
                  <a:pt x="19678" y="506"/>
                  <a:pt x="19717" y="492"/>
                  <a:pt x="19770" y="484"/>
                </a:cubicBezTo>
                <a:close/>
                <a:moveTo>
                  <a:pt x="13890" y="1480"/>
                </a:moveTo>
                <a:cubicBezTo>
                  <a:pt x="13944" y="1471"/>
                  <a:pt x="13967" y="1467"/>
                  <a:pt x="13957" y="1480"/>
                </a:cubicBezTo>
                <a:cubicBezTo>
                  <a:pt x="13926" y="1497"/>
                  <a:pt x="13892" y="1508"/>
                  <a:pt x="13856" y="1512"/>
                </a:cubicBezTo>
                <a:cubicBezTo>
                  <a:pt x="13807" y="1520"/>
                  <a:pt x="13781" y="1517"/>
                  <a:pt x="13793" y="1507"/>
                </a:cubicBezTo>
                <a:cubicBezTo>
                  <a:pt x="13823" y="1491"/>
                  <a:pt x="13856" y="1482"/>
                  <a:pt x="13890" y="1480"/>
                </a:cubicBezTo>
                <a:close/>
                <a:moveTo>
                  <a:pt x="19306" y="557"/>
                </a:moveTo>
                <a:cubicBezTo>
                  <a:pt x="19344" y="547"/>
                  <a:pt x="19384" y="545"/>
                  <a:pt x="19423" y="554"/>
                </a:cubicBezTo>
                <a:cubicBezTo>
                  <a:pt x="19432" y="562"/>
                  <a:pt x="19399" y="574"/>
                  <a:pt x="19345" y="584"/>
                </a:cubicBezTo>
                <a:cubicBezTo>
                  <a:pt x="19307" y="594"/>
                  <a:pt x="19266" y="595"/>
                  <a:pt x="19227" y="587"/>
                </a:cubicBezTo>
                <a:cubicBezTo>
                  <a:pt x="19219" y="577"/>
                  <a:pt x="19252" y="566"/>
                  <a:pt x="19306" y="557"/>
                </a:cubicBezTo>
                <a:close/>
                <a:moveTo>
                  <a:pt x="14326" y="1406"/>
                </a:moveTo>
                <a:cubicBezTo>
                  <a:pt x="14376" y="1397"/>
                  <a:pt x="14418" y="1397"/>
                  <a:pt x="14409" y="1407"/>
                </a:cubicBezTo>
                <a:cubicBezTo>
                  <a:pt x="14378" y="1425"/>
                  <a:pt x="14344" y="1437"/>
                  <a:pt x="14309" y="1441"/>
                </a:cubicBezTo>
                <a:cubicBezTo>
                  <a:pt x="14261" y="1449"/>
                  <a:pt x="14221" y="1449"/>
                  <a:pt x="14226" y="1441"/>
                </a:cubicBezTo>
                <a:cubicBezTo>
                  <a:pt x="14256" y="1422"/>
                  <a:pt x="14290" y="1410"/>
                  <a:pt x="14326" y="1406"/>
                </a:cubicBezTo>
                <a:close/>
                <a:moveTo>
                  <a:pt x="18843" y="628"/>
                </a:moveTo>
                <a:cubicBezTo>
                  <a:pt x="18880" y="617"/>
                  <a:pt x="18919" y="616"/>
                  <a:pt x="18957" y="625"/>
                </a:cubicBezTo>
                <a:cubicBezTo>
                  <a:pt x="18967" y="633"/>
                  <a:pt x="18932" y="646"/>
                  <a:pt x="18874" y="657"/>
                </a:cubicBezTo>
                <a:cubicBezTo>
                  <a:pt x="18836" y="668"/>
                  <a:pt x="18795" y="669"/>
                  <a:pt x="18756" y="659"/>
                </a:cubicBezTo>
                <a:cubicBezTo>
                  <a:pt x="18749" y="650"/>
                  <a:pt x="18785" y="638"/>
                  <a:pt x="18843" y="628"/>
                </a:cubicBezTo>
                <a:close/>
                <a:moveTo>
                  <a:pt x="13449" y="1543"/>
                </a:moveTo>
                <a:cubicBezTo>
                  <a:pt x="13487" y="1539"/>
                  <a:pt x="13520" y="1543"/>
                  <a:pt x="13513" y="1544"/>
                </a:cubicBezTo>
                <a:cubicBezTo>
                  <a:pt x="13485" y="1559"/>
                  <a:pt x="13455" y="1569"/>
                  <a:pt x="13423" y="1573"/>
                </a:cubicBezTo>
                <a:cubicBezTo>
                  <a:pt x="13385" y="1579"/>
                  <a:pt x="13352" y="1579"/>
                  <a:pt x="13359" y="1571"/>
                </a:cubicBezTo>
                <a:cubicBezTo>
                  <a:pt x="13387" y="1556"/>
                  <a:pt x="13417" y="1547"/>
                  <a:pt x="13449" y="1543"/>
                </a:cubicBezTo>
                <a:close/>
                <a:moveTo>
                  <a:pt x="13011" y="1617"/>
                </a:moveTo>
                <a:cubicBezTo>
                  <a:pt x="13047" y="1610"/>
                  <a:pt x="13070" y="1612"/>
                  <a:pt x="13063" y="1619"/>
                </a:cubicBezTo>
                <a:cubicBezTo>
                  <a:pt x="13037" y="1632"/>
                  <a:pt x="13009" y="1641"/>
                  <a:pt x="12979" y="1644"/>
                </a:cubicBezTo>
                <a:cubicBezTo>
                  <a:pt x="12943" y="1650"/>
                  <a:pt x="12922" y="1648"/>
                  <a:pt x="12932" y="1640"/>
                </a:cubicBezTo>
                <a:cubicBezTo>
                  <a:pt x="12956" y="1628"/>
                  <a:pt x="12983" y="1620"/>
                  <a:pt x="13011" y="1617"/>
                </a:cubicBezTo>
                <a:close/>
                <a:moveTo>
                  <a:pt x="12557" y="1690"/>
                </a:moveTo>
                <a:cubicBezTo>
                  <a:pt x="12589" y="1684"/>
                  <a:pt x="12604" y="1686"/>
                  <a:pt x="12594" y="1693"/>
                </a:cubicBezTo>
                <a:cubicBezTo>
                  <a:pt x="12574" y="1703"/>
                  <a:pt x="12552" y="1709"/>
                  <a:pt x="12530" y="1712"/>
                </a:cubicBezTo>
                <a:cubicBezTo>
                  <a:pt x="12498" y="1717"/>
                  <a:pt x="12484" y="1720"/>
                  <a:pt x="12493" y="1709"/>
                </a:cubicBezTo>
                <a:cubicBezTo>
                  <a:pt x="12513" y="1699"/>
                  <a:pt x="12535" y="1692"/>
                  <a:pt x="12557" y="1690"/>
                </a:cubicBezTo>
                <a:close/>
                <a:moveTo>
                  <a:pt x="18391" y="695"/>
                </a:moveTo>
                <a:cubicBezTo>
                  <a:pt x="18430" y="685"/>
                  <a:pt x="18471" y="685"/>
                  <a:pt x="18510" y="693"/>
                </a:cubicBezTo>
                <a:cubicBezTo>
                  <a:pt x="18518" y="701"/>
                  <a:pt x="18475" y="717"/>
                  <a:pt x="18418" y="727"/>
                </a:cubicBezTo>
                <a:cubicBezTo>
                  <a:pt x="18379" y="737"/>
                  <a:pt x="18338" y="737"/>
                  <a:pt x="18298" y="729"/>
                </a:cubicBezTo>
                <a:cubicBezTo>
                  <a:pt x="18292" y="720"/>
                  <a:pt x="18335" y="704"/>
                  <a:pt x="18391" y="695"/>
                </a:cubicBezTo>
                <a:close/>
                <a:moveTo>
                  <a:pt x="17949" y="765"/>
                </a:moveTo>
                <a:cubicBezTo>
                  <a:pt x="17987" y="755"/>
                  <a:pt x="18026" y="755"/>
                  <a:pt x="18064" y="764"/>
                </a:cubicBezTo>
                <a:cubicBezTo>
                  <a:pt x="18066" y="773"/>
                  <a:pt x="18023" y="789"/>
                  <a:pt x="17967" y="799"/>
                </a:cubicBezTo>
                <a:cubicBezTo>
                  <a:pt x="17912" y="808"/>
                  <a:pt x="17850" y="809"/>
                  <a:pt x="17849" y="800"/>
                </a:cubicBezTo>
                <a:cubicBezTo>
                  <a:pt x="17847" y="790"/>
                  <a:pt x="17895" y="774"/>
                  <a:pt x="17949" y="765"/>
                </a:cubicBezTo>
                <a:close/>
                <a:moveTo>
                  <a:pt x="17505" y="836"/>
                </a:moveTo>
                <a:cubicBezTo>
                  <a:pt x="17541" y="826"/>
                  <a:pt x="17580" y="825"/>
                  <a:pt x="17617" y="834"/>
                </a:cubicBezTo>
                <a:cubicBezTo>
                  <a:pt x="17621" y="844"/>
                  <a:pt x="17575" y="860"/>
                  <a:pt x="17519" y="869"/>
                </a:cubicBezTo>
                <a:cubicBezTo>
                  <a:pt x="17481" y="880"/>
                  <a:pt x="17441" y="881"/>
                  <a:pt x="17403" y="872"/>
                </a:cubicBezTo>
                <a:cubicBezTo>
                  <a:pt x="17397" y="863"/>
                  <a:pt x="17447" y="846"/>
                  <a:pt x="17505" y="836"/>
                </a:cubicBezTo>
                <a:close/>
                <a:moveTo>
                  <a:pt x="21528" y="144"/>
                </a:moveTo>
                <a:cubicBezTo>
                  <a:pt x="21550" y="138"/>
                  <a:pt x="21572" y="138"/>
                  <a:pt x="21593" y="143"/>
                </a:cubicBezTo>
                <a:cubicBezTo>
                  <a:pt x="21598" y="146"/>
                  <a:pt x="21582" y="152"/>
                  <a:pt x="21552" y="157"/>
                </a:cubicBezTo>
                <a:cubicBezTo>
                  <a:pt x="21531" y="161"/>
                  <a:pt x="21510" y="162"/>
                  <a:pt x="21489" y="159"/>
                </a:cubicBezTo>
                <a:cubicBezTo>
                  <a:pt x="21480" y="155"/>
                  <a:pt x="21495" y="149"/>
                  <a:pt x="21528" y="144"/>
                </a:cubicBezTo>
                <a:close/>
                <a:moveTo>
                  <a:pt x="17064" y="904"/>
                </a:moveTo>
                <a:cubicBezTo>
                  <a:pt x="17119" y="894"/>
                  <a:pt x="17169" y="894"/>
                  <a:pt x="17170" y="903"/>
                </a:cubicBezTo>
                <a:cubicBezTo>
                  <a:pt x="17170" y="912"/>
                  <a:pt x="17122" y="929"/>
                  <a:pt x="17065" y="938"/>
                </a:cubicBezTo>
                <a:cubicBezTo>
                  <a:pt x="17009" y="947"/>
                  <a:pt x="16959" y="948"/>
                  <a:pt x="16959" y="938"/>
                </a:cubicBezTo>
                <a:cubicBezTo>
                  <a:pt x="16959" y="928"/>
                  <a:pt x="17008" y="912"/>
                  <a:pt x="17064" y="904"/>
                </a:cubicBezTo>
                <a:close/>
                <a:moveTo>
                  <a:pt x="16620" y="974"/>
                </a:moveTo>
                <a:cubicBezTo>
                  <a:pt x="16675" y="964"/>
                  <a:pt x="16725" y="964"/>
                  <a:pt x="16725" y="974"/>
                </a:cubicBezTo>
                <a:cubicBezTo>
                  <a:pt x="16727" y="983"/>
                  <a:pt x="16676" y="1000"/>
                  <a:pt x="16619" y="1008"/>
                </a:cubicBezTo>
                <a:cubicBezTo>
                  <a:pt x="16563" y="1017"/>
                  <a:pt x="16519" y="1017"/>
                  <a:pt x="16517" y="1008"/>
                </a:cubicBezTo>
                <a:cubicBezTo>
                  <a:pt x="16548" y="989"/>
                  <a:pt x="16584" y="977"/>
                  <a:pt x="16620" y="974"/>
                </a:cubicBezTo>
                <a:close/>
                <a:moveTo>
                  <a:pt x="21072" y="212"/>
                </a:moveTo>
                <a:cubicBezTo>
                  <a:pt x="21098" y="206"/>
                  <a:pt x="21124" y="205"/>
                  <a:pt x="21150" y="210"/>
                </a:cubicBezTo>
                <a:cubicBezTo>
                  <a:pt x="21154" y="215"/>
                  <a:pt x="21132" y="223"/>
                  <a:pt x="21099" y="228"/>
                </a:cubicBezTo>
                <a:cubicBezTo>
                  <a:pt x="21075" y="233"/>
                  <a:pt x="21049" y="234"/>
                  <a:pt x="21024" y="231"/>
                </a:cubicBezTo>
                <a:cubicBezTo>
                  <a:pt x="21014" y="226"/>
                  <a:pt x="21037" y="217"/>
                  <a:pt x="21072" y="212"/>
                </a:cubicBezTo>
                <a:close/>
                <a:moveTo>
                  <a:pt x="16167" y="1044"/>
                </a:moveTo>
                <a:cubicBezTo>
                  <a:pt x="16223" y="1034"/>
                  <a:pt x="16264" y="1035"/>
                  <a:pt x="16262" y="1044"/>
                </a:cubicBezTo>
                <a:cubicBezTo>
                  <a:pt x="16264" y="1054"/>
                  <a:pt x="16218" y="1069"/>
                  <a:pt x="16160" y="1078"/>
                </a:cubicBezTo>
                <a:cubicBezTo>
                  <a:pt x="16103" y="1088"/>
                  <a:pt x="16065" y="1086"/>
                  <a:pt x="16069" y="1076"/>
                </a:cubicBezTo>
                <a:cubicBezTo>
                  <a:pt x="16098" y="1057"/>
                  <a:pt x="16132" y="1046"/>
                  <a:pt x="16167" y="1044"/>
                </a:cubicBezTo>
                <a:close/>
                <a:moveTo>
                  <a:pt x="20620" y="283"/>
                </a:moveTo>
                <a:cubicBezTo>
                  <a:pt x="20647" y="276"/>
                  <a:pt x="20675" y="275"/>
                  <a:pt x="20702" y="280"/>
                </a:cubicBezTo>
                <a:cubicBezTo>
                  <a:pt x="20712" y="285"/>
                  <a:pt x="20690" y="293"/>
                  <a:pt x="20648" y="300"/>
                </a:cubicBezTo>
                <a:cubicBezTo>
                  <a:pt x="20621" y="308"/>
                  <a:pt x="20593" y="309"/>
                  <a:pt x="20565" y="304"/>
                </a:cubicBezTo>
                <a:cubicBezTo>
                  <a:pt x="20561" y="297"/>
                  <a:pt x="20580" y="290"/>
                  <a:pt x="20620" y="283"/>
                </a:cubicBezTo>
                <a:close/>
                <a:moveTo>
                  <a:pt x="15731" y="1114"/>
                </a:moveTo>
                <a:cubicBezTo>
                  <a:pt x="15784" y="1105"/>
                  <a:pt x="15823" y="1105"/>
                  <a:pt x="15821" y="1114"/>
                </a:cubicBezTo>
                <a:cubicBezTo>
                  <a:pt x="15790" y="1134"/>
                  <a:pt x="15754" y="1146"/>
                  <a:pt x="15717" y="1148"/>
                </a:cubicBezTo>
                <a:cubicBezTo>
                  <a:pt x="15666" y="1157"/>
                  <a:pt x="15628" y="1156"/>
                  <a:pt x="15634" y="1146"/>
                </a:cubicBezTo>
                <a:cubicBezTo>
                  <a:pt x="15664" y="1128"/>
                  <a:pt x="15697" y="1117"/>
                  <a:pt x="15731" y="1114"/>
                </a:cubicBezTo>
                <a:close/>
                <a:moveTo>
                  <a:pt x="20159" y="352"/>
                </a:moveTo>
                <a:cubicBezTo>
                  <a:pt x="20189" y="346"/>
                  <a:pt x="20219" y="345"/>
                  <a:pt x="20249" y="349"/>
                </a:cubicBezTo>
                <a:cubicBezTo>
                  <a:pt x="20256" y="355"/>
                  <a:pt x="20225" y="366"/>
                  <a:pt x="20187" y="372"/>
                </a:cubicBezTo>
                <a:cubicBezTo>
                  <a:pt x="20158" y="379"/>
                  <a:pt x="20127" y="380"/>
                  <a:pt x="20097" y="375"/>
                </a:cubicBezTo>
                <a:cubicBezTo>
                  <a:pt x="20090" y="370"/>
                  <a:pt x="20121" y="359"/>
                  <a:pt x="20159" y="352"/>
                </a:cubicBezTo>
                <a:close/>
                <a:moveTo>
                  <a:pt x="15303" y="1180"/>
                </a:moveTo>
                <a:cubicBezTo>
                  <a:pt x="15349" y="1172"/>
                  <a:pt x="15385" y="1172"/>
                  <a:pt x="15386" y="1180"/>
                </a:cubicBezTo>
                <a:cubicBezTo>
                  <a:pt x="15356" y="1199"/>
                  <a:pt x="15321" y="1210"/>
                  <a:pt x="15285" y="1213"/>
                </a:cubicBezTo>
                <a:cubicBezTo>
                  <a:pt x="15235" y="1221"/>
                  <a:pt x="15196" y="1221"/>
                  <a:pt x="15198" y="1213"/>
                </a:cubicBezTo>
                <a:cubicBezTo>
                  <a:pt x="15230" y="1194"/>
                  <a:pt x="15266" y="1182"/>
                  <a:pt x="15303" y="1180"/>
                </a:cubicBezTo>
                <a:close/>
                <a:moveTo>
                  <a:pt x="14864" y="1250"/>
                </a:moveTo>
                <a:cubicBezTo>
                  <a:pt x="14912" y="1242"/>
                  <a:pt x="14945" y="1242"/>
                  <a:pt x="14938" y="1252"/>
                </a:cubicBezTo>
                <a:cubicBezTo>
                  <a:pt x="14910" y="1269"/>
                  <a:pt x="14879" y="1279"/>
                  <a:pt x="14847" y="1281"/>
                </a:cubicBezTo>
                <a:cubicBezTo>
                  <a:pt x="14798" y="1289"/>
                  <a:pt x="14765" y="1290"/>
                  <a:pt x="14773" y="1280"/>
                </a:cubicBezTo>
                <a:cubicBezTo>
                  <a:pt x="14800" y="1263"/>
                  <a:pt x="14831" y="1252"/>
                  <a:pt x="14864" y="1250"/>
                </a:cubicBezTo>
                <a:close/>
                <a:moveTo>
                  <a:pt x="19720" y="421"/>
                </a:moveTo>
                <a:cubicBezTo>
                  <a:pt x="19749" y="414"/>
                  <a:pt x="19779" y="414"/>
                  <a:pt x="19809" y="419"/>
                </a:cubicBezTo>
                <a:cubicBezTo>
                  <a:pt x="19817" y="425"/>
                  <a:pt x="19792" y="435"/>
                  <a:pt x="19746" y="443"/>
                </a:cubicBezTo>
                <a:cubicBezTo>
                  <a:pt x="19716" y="451"/>
                  <a:pt x="19684" y="452"/>
                  <a:pt x="19653" y="445"/>
                </a:cubicBezTo>
                <a:cubicBezTo>
                  <a:pt x="19647" y="439"/>
                  <a:pt x="19674" y="429"/>
                  <a:pt x="19720" y="421"/>
                </a:cubicBezTo>
                <a:close/>
                <a:moveTo>
                  <a:pt x="14432" y="1317"/>
                </a:moveTo>
                <a:cubicBezTo>
                  <a:pt x="14476" y="1310"/>
                  <a:pt x="14507" y="1310"/>
                  <a:pt x="14499" y="1319"/>
                </a:cubicBezTo>
                <a:cubicBezTo>
                  <a:pt x="14470" y="1334"/>
                  <a:pt x="14440" y="1344"/>
                  <a:pt x="14408" y="1347"/>
                </a:cubicBezTo>
                <a:cubicBezTo>
                  <a:pt x="14366" y="1354"/>
                  <a:pt x="14336" y="1353"/>
                  <a:pt x="14345" y="1344"/>
                </a:cubicBezTo>
                <a:cubicBezTo>
                  <a:pt x="14372" y="1330"/>
                  <a:pt x="14402" y="1321"/>
                  <a:pt x="14432" y="1317"/>
                </a:cubicBezTo>
                <a:close/>
                <a:moveTo>
                  <a:pt x="19267" y="490"/>
                </a:moveTo>
                <a:cubicBezTo>
                  <a:pt x="19299" y="482"/>
                  <a:pt x="19332" y="480"/>
                  <a:pt x="19365" y="487"/>
                </a:cubicBezTo>
                <a:cubicBezTo>
                  <a:pt x="19374" y="493"/>
                  <a:pt x="19348" y="504"/>
                  <a:pt x="19297" y="512"/>
                </a:cubicBezTo>
                <a:cubicBezTo>
                  <a:pt x="19266" y="521"/>
                  <a:pt x="19234" y="522"/>
                  <a:pt x="19202" y="514"/>
                </a:cubicBezTo>
                <a:cubicBezTo>
                  <a:pt x="19196" y="508"/>
                  <a:pt x="19221" y="499"/>
                  <a:pt x="19267" y="490"/>
                </a:cubicBezTo>
                <a:close/>
                <a:moveTo>
                  <a:pt x="13978" y="1391"/>
                </a:moveTo>
                <a:cubicBezTo>
                  <a:pt x="14023" y="1383"/>
                  <a:pt x="14048" y="1383"/>
                  <a:pt x="14043" y="1391"/>
                </a:cubicBezTo>
                <a:cubicBezTo>
                  <a:pt x="14020" y="1405"/>
                  <a:pt x="13993" y="1414"/>
                  <a:pt x="13965" y="1416"/>
                </a:cubicBezTo>
                <a:cubicBezTo>
                  <a:pt x="13923" y="1423"/>
                  <a:pt x="13899" y="1422"/>
                  <a:pt x="13906" y="1414"/>
                </a:cubicBezTo>
                <a:cubicBezTo>
                  <a:pt x="13929" y="1402"/>
                  <a:pt x="13953" y="1394"/>
                  <a:pt x="13978" y="1391"/>
                </a:cubicBezTo>
                <a:close/>
                <a:moveTo>
                  <a:pt x="18828" y="559"/>
                </a:moveTo>
                <a:cubicBezTo>
                  <a:pt x="18861" y="551"/>
                  <a:pt x="18896" y="550"/>
                  <a:pt x="18930" y="556"/>
                </a:cubicBezTo>
                <a:cubicBezTo>
                  <a:pt x="18937" y="562"/>
                  <a:pt x="18904" y="575"/>
                  <a:pt x="18860" y="582"/>
                </a:cubicBezTo>
                <a:cubicBezTo>
                  <a:pt x="18826" y="591"/>
                  <a:pt x="18791" y="592"/>
                  <a:pt x="18757" y="585"/>
                </a:cubicBezTo>
                <a:cubicBezTo>
                  <a:pt x="18751" y="580"/>
                  <a:pt x="18785" y="567"/>
                  <a:pt x="18828" y="559"/>
                </a:cubicBezTo>
                <a:close/>
                <a:moveTo>
                  <a:pt x="13557" y="1457"/>
                </a:moveTo>
                <a:cubicBezTo>
                  <a:pt x="13590" y="1451"/>
                  <a:pt x="13616" y="1451"/>
                  <a:pt x="13609" y="1457"/>
                </a:cubicBezTo>
                <a:cubicBezTo>
                  <a:pt x="13587" y="1469"/>
                  <a:pt x="13562" y="1477"/>
                  <a:pt x="13537" y="1480"/>
                </a:cubicBezTo>
                <a:cubicBezTo>
                  <a:pt x="13507" y="1485"/>
                  <a:pt x="13484" y="1484"/>
                  <a:pt x="13489" y="1478"/>
                </a:cubicBezTo>
                <a:cubicBezTo>
                  <a:pt x="13510" y="1467"/>
                  <a:pt x="13533" y="1459"/>
                  <a:pt x="13557" y="1457"/>
                </a:cubicBezTo>
                <a:close/>
                <a:moveTo>
                  <a:pt x="13125" y="1528"/>
                </a:moveTo>
                <a:cubicBezTo>
                  <a:pt x="13157" y="1522"/>
                  <a:pt x="13174" y="1519"/>
                  <a:pt x="13170" y="1526"/>
                </a:cubicBezTo>
                <a:cubicBezTo>
                  <a:pt x="13153" y="1537"/>
                  <a:pt x="13134" y="1543"/>
                  <a:pt x="13115" y="1544"/>
                </a:cubicBezTo>
                <a:cubicBezTo>
                  <a:pt x="13085" y="1549"/>
                  <a:pt x="13068" y="1552"/>
                  <a:pt x="13072" y="1545"/>
                </a:cubicBezTo>
                <a:cubicBezTo>
                  <a:pt x="13088" y="1535"/>
                  <a:pt x="13106" y="1530"/>
                  <a:pt x="13125" y="1528"/>
                </a:cubicBezTo>
                <a:close/>
                <a:moveTo>
                  <a:pt x="18397" y="624"/>
                </a:moveTo>
                <a:cubicBezTo>
                  <a:pt x="18429" y="616"/>
                  <a:pt x="18462" y="616"/>
                  <a:pt x="18493" y="623"/>
                </a:cubicBezTo>
                <a:cubicBezTo>
                  <a:pt x="18495" y="631"/>
                  <a:pt x="18454" y="645"/>
                  <a:pt x="18406" y="653"/>
                </a:cubicBezTo>
                <a:cubicBezTo>
                  <a:pt x="18359" y="660"/>
                  <a:pt x="18315" y="660"/>
                  <a:pt x="18313" y="653"/>
                </a:cubicBezTo>
                <a:cubicBezTo>
                  <a:pt x="18312" y="645"/>
                  <a:pt x="18353" y="632"/>
                  <a:pt x="18397" y="624"/>
                </a:cubicBezTo>
                <a:close/>
                <a:moveTo>
                  <a:pt x="17963" y="693"/>
                </a:moveTo>
                <a:cubicBezTo>
                  <a:pt x="17994" y="685"/>
                  <a:pt x="18026" y="685"/>
                  <a:pt x="18058" y="692"/>
                </a:cubicBezTo>
                <a:cubicBezTo>
                  <a:pt x="18063" y="699"/>
                  <a:pt x="18021" y="713"/>
                  <a:pt x="17972" y="722"/>
                </a:cubicBezTo>
                <a:cubicBezTo>
                  <a:pt x="17941" y="730"/>
                  <a:pt x="17908" y="730"/>
                  <a:pt x="17877" y="723"/>
                </a:cubicBezTo>
                <a:cubicBezTo>
                  <a:pt x="17876" y="715"/>
                  <a:pt x="17915" y="701"/>
                  <a:pt x="17963" y="693"/>
                </a:cubicBezTo>
                <a:close/>
                <a:moveTo>
                  <a:pt x="17514" y="762"/>
                </a:moveTo>
                <a:cubicBezTo>
                  <a:pt x="17544" y="754"/>
                  <a:pt x="17576" y="754"/>
                  <a:pt x="17606" y="761"/>
                </a:cubicBezTo>
                <a:cubicBezTo>
                  <a:pt x="17607" y="769"/>
                  <a:pt x="17567" y="783"/>
                  <a:pt x="17519" y="791"/>
                </a:cubicBezTo>
                <a:cubicBezTo>
                  <a:pt x="17470" y="800"/>
                  <a:pt x="17424" y="799"/>
                  <a:pt x="17425" y="791"/>
                </a:cubicBezTo>
                <a:cubicBezTo>
                  <a:pt x="17452" y="774"/>
                  <a:pt x="17482" y="764"/>
                  <a:pt x="17514" y="762"/>
                </a:cubicBezTo>
                <a:close/>
                <a:moveTo>
                  <a:pt x="17083" y="831"/>
                </a:moveTo>
                <a:cubicBezTo>
                  <a:pt x="17128" y="823"/>
                  <a:pt x="17171" y="823"/>
                  <a:pt x="17172" y="831"/>
                </a:cubicBezTo>
                <a:cubicBezTo>
                  <a:pt x="17173" y="838"/>
                  <a:pt x="17132" y="851"/>
                  <a:pt x="17087" y="859"/>
                </a:cubicBezTo>
                <a:cubicBezTo>
                  <a:pt x="17042" y="867"/>
                  <a:pt x="16991" y="869"/>
                  <a:pt x="16993" y="860"/>
                </a:cubicBezTo>
                <a:cubicBezTo>
                  <a:pt x="17020" y="843"/>
                  <a:pt x="17051" y="833"/>
                  <a:pt x="17083" y="831"/>
                </a:cubicBezTo>
                <a:close/>
                <a:moveTo>
                  <a:pt x="16651" y="897"/>
                </a:moveTo>
                <a:cubicBezTo>
                  <a:pt x="16695" y="889"/>
                  <a:pt x="16739" y="889"/>
                  <a:pt x="16738" y="897"/>
                </a:cubicBezTo>
                <a:cubicBezTo>
                  <a:pt x="16711" y="913"/>
                  <a:pt x="16680" y="923"/>
                  <a:pt x="16648" y="926"/>
                </a:cubicBezTo>
                <a:cubicBezTo>
                  <a:pt x="16604" y="934"/>
                  <a:pt x="16561" y="933"/>
                  <a:pt x="16565" y="925"/>
                </a:cubicBezTo>
                <a:cubicBezTo>
                  <a:pt x="16591" y="909"/>
                  <a:pt x="16621" y="900"/>
                  <a:pt x="16651" y="897"/>
                </a:cubicBezTo>
                <a:close/>
                <a:moveTo>
                  <a:pt x="20988" y="158"/>
                </a:moveTo>
                <a:cubicBezTo>
                  <a:pt x="21006" y="154"/>
                  <a:pt x="21026" y="152"/>
                  <a:pt x="21044" y="155"/>
                </a:cubicBezTo>
                <a:cubicBezTo>
                  <a:pt x="21053" y="158"/>
                  <a:pt x="21036" y="165"/>
                  <a:pt x="21010" y="168"/>
                </a:cubicBezTo>
                <a:cubicBezTo>
                  <a:pt x="20992" y="172"/>
                  <a:pt x="20973" y="173"/>
                  <a:pt x="20955" y="170"/>
                </a:cubicBezTo>
                <a:cubicBezTo>
                  <a:pt x="20950" y="168"/>
                  <a:pt x="20965" y="162"/>
                  <a:pt x="20988" y="158"/>
                </a:cubicBezTo>
                <a:close/>
                <a:moveTo>
                  <a:pt x="16219" y="966"/>
                </a:moveTo>
                <a:cubicBezTo>
                  <a:pt x="16266" y="958"/>
                  <a:pt x="16300" y="957"/>
                  <a:pt x="16302" y="966"/>
                </a:cubicBezTo>
                <a:cubicBezTo>
                  <a:pt x="16303" y="974"/>
                  <a:pt x="16271" y="984"/>
                  <a:pt x="16224" y="992"/>
                </a:cubicBezTo>
                <a:cubicBezTo>
                  <a:pt x="16174" y="1000"/>
                  <a:pt x="16142" y="1001"/>
                  <a:pt x="16141" y="994"/>
                </a:cubicBezTo>
                <a:cubicBezTo>
                  <a:pt x="16140" y="987"/>
                  <a:pt x="16173" y="975"/>
                  <a:pt x="16219" y="966"/>
                </a:cubicBezTo>
                <a:close/>
                <a:moveTo>
                  <a:pt x="20552" y="224"/>
                </a:moveTo>
                <a:cubicBezTo>
                  <a:pt x="20571" y="219"/>
                  <a:pt x="20590" y="219"/>
                  <a:pt x="20609" y="222"/>
                </a:cubicBezTo>
                <a:cubicBezTo>
                  <a:pt x="20617" y="225"/>
                  <a:pt x="20600" y="232"/>
                  <a:pt x="20569" y="237"/>
                </a:cubicBezTo>
                <a:cubicBezTo>
                  <a:pt x="20550" y="242"/>
                  <a:pt x="20530" y="242"/>
                  <a:pt x="20511" y="238"/>
                </a:cubicBezTo>
                <a:cubicBezTo>
                  <a:pt x="20503" y="235"/>
                  <a:pt x="20520" y="229"/>
                  <a:pt x="20552" y="224"/>
                </a:cubicBezTo>
                <a:close/>
                <a:moveTo>
                  <a:pt x="15795" y="1032"/>
                </a:moveTo>
                <a:cubicBezTo>
                  <a:pt x="15840" y="1024"/>
                  <a:pt x="15877" y="1023"/>
                  <a:pt x="15872" y="1032"/>
                </a:cubicBezTo>
                <a:cubicBezTo>
                  <a:pt x="15848" y="1048"/>
                  <a:pt x="15820" y="1057"/>
                  <a:pt x="15791" y="1058"/>
                </a:cubicBezTo>
                <a:cubicBezTo>
                  <a:pt x="15746" y="1066"/>
                  <a:pt x="15716" y="1065"/>
                  <a:pt x="15717" y="1059"/>
                </a:cubicBezTo>
                <a:cubicBezTo>
                  <a:pt x="15718" y="1052"/>
                  <a:pt x="15751" y="1040"/>
                  <a:pt x="15795" y="1032"/>
                </a:cubicBezTo>
                <a:close/>
                <a:moveTo>
                  <a:pt x="15357" y="1103"/>
                </a:moveTo>
                <a:cubicBezTo>
                  <a:pt x="15396" y="1095"/>
                  <a:pt x="15432" y="1096"/>
                  <a:pt x="15429" y="1103"/>
                </a:cubicBezTo>
                <a:cubicBezTo>
                  <a:pt x="15405" y="1116"/>
                  <a:pt x="15378" y="1125"/>
                  <a:pt x="15350" y="1128"/>
                </a:cubicBezTo>
                <a:cubicBezTo>
                  <a:pt x="15311" y="1134"/>
                  <a:pt x="15275" y="1135"/>
                  <a:pt x="15278" y="1128"/>
                </a:cubicBezTo>
                <a:cubicBezTo>
                  <a:pt x="15302" y="1114"/>
                  <a:pt x="15329" y="1105"/>
                  <a:pt x="15357" y="1103"/>
                </a:cubicBezTo>
                <a:close/>
                <a:moveTo>
                  <a:pt x="20117" y="291"/>
                </a:moveTo>
                <a:cubicBezTo>
                  <a:pt x="20139" y="287"/>
                  <a:pt x="20163" y="286"/>
                  <a:pt x="20186" y="289"/>
                </a:cubicBezTo>
                <a:cubicBezTo>
                  <a:pt x="20192" y="293"/>
                  <a:pt x="20170" y="301"/>
                  <a:pt x="20141" y="306"/>
                </a:cubicBezTo>
                <a:cubicBezTo>
                  <a:pt x="20117" y="312"/>
                  <a:pt x="20092" y="313"/>
                  <a:pt x="20067" y="309"/>
                </a:cubicBezTo>
                <a:cubicBezTo>
                  <a:pt x="20066" y="304"/>
                  <a:pt x="20087" y="297"/>
                  <a:pt x="20117" y="291"/>
                </a:cubicBezTo>
                <a:close/>
                <a:moveTo>
                  <a:pt x="14936" y="1170"/>
                </a:moveTo>
                <a:cubicBezTo>
                  <a:pt x="14975" y="1163"/>
                  <a:pt x="15003" y="1164"/>
                  <a:pt x="14999" y="1171"/>
                </a:cubicBezTo>
                <a:cubicBezTo>
                  <a:pt x="14974" y="1185"/>
                  <a:pt x="14948" y="1193"/>
                  <a:pt x="14920" y="1195"/>
                </a:cubicBezTo>
                <a:cubicBezTo>
                  <a:pt x="14882" y="1202"/>
                  <a:pt x="14850" y="1201"/>
                  <a:pt x="14857" y="1193"/>
                </a:cubicBezTo>
                <a:cubicBezTo>
                  <a:pt x="14882" y="1181"/>
                  <a:pt x="14909" y="1173"/>
                  <a:pt x="14936" y="1170"/>
                </a:cubicBezTo>
                <a:close/>
                <a:moveTo>
                  <a:pt x="19685" y="359"/>
                </a:moveTo>
                <a:cubicBezTo>
                  <a:pt x="19708" y="354"/>
                  <a:pt x="19733" y="353"/>
                  <a:pt x="19757" y="358"/>
                </a:cubicBezTo>
                <a:cubicBezTo>
                  <a:pt x="19762" y="363"/>
                  <a:pt x="19740" y="371"/>
                  <a:pt x="19703" y="377"/>
                </a:cubicBezTo>
                <a:cubicBezTo>
                  <a:pt x="19680" y="383"/>
                  <a:pt x="19655" y="383"/>
                  <a:pt x="19632" y="378"/>
                </a:cubicBezTo>
                <a:cubicBezTo>
                  <a:pt x="19627" y="373"/>
                  <a:pt x="19649" y="366"/>
                  <a:pt x="19685" y="359"/>
                </a:cubicBezTo>
                <a:close/>
                <a:moveTo>
                  <a:pt x="14520" y="1235"/>
                </a:moveTo>
                <a:cubicBezTo>
                  <a:pt x="14555" y="1229"/>
                  <a:pt x="14576" y="1231"/>
                  <a:pt x="14569" y="1238"/>
                </a:cubicBezTo>
                <a:cubicBezTo>
                  <a:pt x="14548" y="1248"/>
                  <a:pt x="14525" y="1255"/>
                  <a:pt x="14501" y="1257"/>
                </a:cubicBezTo>
                <a:cubicBezTo>
                  <a:pt x="14467" y="1263"/>
                  <a:pt x="14443" y="1267"/>
                  <a:pt x="14448" y="1257"/>
                </a:cubicBezTo>
                <a:cubicBezTo>
                  <a:pt x="14470" y="1244"/>
                  <a:pt x="14495" y="1237"/>
                  <a:pt x="14520" y="1235"/>
                </a:cubicBezTo>
                <a:close/>
                <a:moveTo>
                  <a:pt x="19247" y="426"/>
                </a:moveTo>
                <a:cubicBezTo>
                  <a:pt x="19273" y="419"/>
                  <a:pt x="19299" y="418"/>
                  <a:pt x="19325" y="423"/>
                </a:cubicBezTo>
                <a:cubicBezTo>
                  <a:pt x="19333" y="428"/>
                  <a:pt x="19312" y="436"/>
                  <a:pt x="19271" y="443"/>
                </a:cubicBezTo>
                <a:cubicBezTo>
                  <a:pt x="19246" y="449"/>
                  <a:pt x="19221" y="451"/>
                  <a:pt x="19197" y="447"/>
                </a:cubicBezTo>
                <a:cubicBezTo>
                  <a:pt x="19187" y="441"/>
                  <a:pt x="19207" y="433"/>
                  <a:pt x="19247" y="426"/>
                </a:cubicBezTo>
                <a:close/>
                <a:moveTo>
                  <a:pt x="14093" y="1304"/>
                </a:moveTo>
                <a:cubicBezTo>
                  <a:pt x="14119" y="1299"/>
                  <a:pt x="14144" y="1299"/>
                  <a:pt x="14143" y="1304"/>
                </a:cubicBezTo>
                <a:cubicBezTo>
                  <a:pt x="14125" y="1313"/>
                  <a:pt x="14106" y="1320"/>
                  <a:pt x="14086" y="1322"/>
                </a:cubicBezTo>
                <a:cubicBezTo>
                  <a:pt x="14057" y="1327"/>
                  <a:pt x="14030" y="1332"/>
                  <a:pt x="14034" y="1323"/>
                </a:cubicBezTo>
                <a:cubicBezTo>
                  <a:pt x="14052" y="1313"/>
                  <a:pt x="14072" y="1306"/>
                  <a:pt x="14093" y="1304"/>
                </a:cubicBezTo>
                <a:close/>
                <a:moveTo>
                  <a:pt x="18809" y="495"/>
                </a:moveTo>
                <a:cubicBezTo>
                  <a:pt x="18836" y="488"/>
                  <a:pt x="18864" y="487"/>
                  <a:pt x="18891" y="493"/>
                </a:cubicBezTo>
                <a:cubicBezTo>
                  <a:pt x="18892" y="498"/>
                  <a:pt x="18859" y="510"/>
                  <a:pt x="18824" y="516"/>
                </a:cubicBezTo>
                <a:cubicBezTo>
                  <a:pt x="18799" y="521"/>
                  <a:pt x="18774" y="521"/>
                  <a:pt x="18749" y="517"/>
                </a:cubicBezTo>
                <a:cubicBezTo>
                  <a:pt x="18741" y="513"/>
                  <a:pt x="18772" y="502"/>
                  <a:pt x="18809" y="495"/>
                </a:cubicBezTo>
                <a:close/>
                <a:moveTo>
                  <a:pt x="13682" y="1368"/>
                </a:moveTo>
                <a:cubicBezTo>
                  <a:pt x="13705" y="1365"/>
                  <a:pt x="13720" y="1366"/>
                  <a:pt x="13715" y="1370"/>
                </a:cubicBezTo>
                <a:cubicBezTo>
                  <a:pt x="13699" y="1378"/>
                  <a:pt x="13682" y="1383"/>
                  <a:pt x="13664" y="1385"/>
                </a:cubicBezTo>
                <a:cubicBezTo>
                  <a:pt x="13640" y="1389"/>
                  <a:pt x="13624" y="1392"/>
                  <a:pt x="13626" y="1385"/>
                </a:cubicBezTo>
                <a:cubicBezTo>
                  <a:pt x="13644" y="1376"/>
                  <a:pt x="13663" y="1370"/>
                  <a:pt x="13682" y="1368"/>
                </a:cubicBezTo>
                <a:close/>
                <a:moveTo>
                  <a:pt x="18378" y="561"/>
                </a:moveTo>
                <a:cubicBezTo>
                  <a:pt x="18405" y="554"/>
                  <a:pt x="18433" y="554"/>
                  <a:pt x="18460" y="559"/>
                </a:cubicBezTo>
                <a:cubicBezTo>
                  <a:pt x="18466" y="564"/>
                  <a:pt x="18432" y="575"/>
                  <a:pt x="18398" y="581"/>
                </a:cubicBezTo>
                <a:cubicBezTo>
                  <a:pt x="18371" y="588"/>
                  <a:pt x="18342" y="588"/>
                  <a:pt x="18315" y="584"/>
                </a:cubicBezTo>
                <a:cubicBezTo>
                  <a:pt x="18310" y="579"/>
                  <a:pt x="18341" y="567"/>
                  <a:pt x="18378" y="561"/>
                </a:cubicBezTo>
                <a:close/>
                <a:moveTo>
                  <a:pt x="17954" y="629"/>
                </a:moveTo>
                <a:cubicBezTo>
                  <a:pt x="17981" y="621"/>
                  <a:pt x="18009" y="620"/>
                  <a:pt x="18036" y="626"/>
                </a:cubicBezTo>
                <a:cubicBezTo>
                  <a:pt x="18039" y="631"/>
                  <a:pt x="18008" y="642"/>
                  <a:pt x="17972" y="649"/>
                </a:cubicBezTo>
                <a:cubicBezTo>
                  <a:pt x="17945" y="657"/>
                  <a:pt x="17916" y="657"/>
                  <a:pt x="17889" y="651"/>
                </a:cubicBezTo>
                <a:cubicBezTo>
                  <a:pt x="17888" y="645"/>
                  <a:pt x="17918" y="635"/>
                  <a:pt x="17954" y="629"/>
                </a:cubicBezTo>
                <a:close/>
                <a:moveTo>
                  <a:pt x="17535" y="693"/>
                </a:moveTo>
                <a:cubicBezTo>
                  <a:pt x="17560" y="687"/>
                  <a:pt x="17586" y="686"/>
                  <a:pt x="17611" y="692"/>
                </a:cubicBezTo>
                <a:cubicBezTo>
                  <a:pt x="17612" y="698"/>
                  <a:pt x="17578" y="710"/>
                  <a:pt x="17539" y="717"/>
                </a:cubicBezTo>
                <a:cubicBezTo>
                  <a:pt x="17514" y="723"/>
                  <a:pt x="17488" y="723"/>
                  <a:pt x="17464" y="718"/>
                </a:cubicBezTo>
                <a:cubicBezTo>
                  <a:pt x="17461" y="711"/>
                  <a:pt x="17496" y="700"/>
                  <a:pt x="17535" y="693"/>
                </a:cubicBezTo>
                <a:close/>
                <a:moveTo>
                  <a:pt x="17111" y="761"/>
                </a:moveTo>
                <a:cubicBezTo>
                  <a:pt x="17136" y="754"/>
                  <a:pt x="17162" y="753"/>
                  <a:pt x="17187" y="758"/>
                </a:cubicBezTo>
                <a:cubicBezTo>
                  <a:pt x="17188" y="764"/>
                  <a:pt x="17156" y="775"/>
                  <a:pt x="17119" y="782"/>
                </a:cubicBezTo>
                <a:cubicBezTo>
                  <a:pt x="17094" y="789"/>
                  <a:pt x="17068" y="789"/>
                  <a:pt x="17042" y="784"/>
                </a:cubicBezTo>
                <a:cubicBezTo>
                  <a:pt x="17042" y="778"/>
                  <a:pt x="17074" y="767"/>
                  <a:pt x="17111" y="761"/>
                </a:cubicBezTo>
                <a:close/>
                <a:moveTo>
                  <a:pt x="16688" y="825"/>
                </a:moveTo>
                <a:cubicBezTo>
                  <a:pt x="16722" y="819"/>
                  <a:pt x="16753" y="821"/>
                  <a:pt x="16753" y="826"/>
                </a:cubicBezTo>
                <a:cubicBezTo>
                  <a:pt x="16730" y="840"/>
                  <a:pt x="16704" y="848"/>
                  <a:pt x="16677" y="849"/>
                </a:cubicBezTo>
                <a:cubicBezTo>
                  <a:pt x="16641" y="856"/>
                  <a:pt x="16606" y="856"/>
                  <a:pt x="16609" y="849"/>
                </a:cubicBezTo>
                <a:cubicBezTo>
                  <a:pt x="16634" y="836"/>
                  <a:pt x="16661" y="828"/>
                  <a:pt x="16688" y="825"/>
                </a:cubicBezTo>
                <a:close/>
                <a:moveTo>
                  <a:pt x="16264" y="894"/>
                </a:moveTo>
                <a:cubicBezTo>
                  <a:pt x="16304" y="887"/>
                  <a:pt x="16323" y="884"/>
                  <a:pt x="16324" y="893"/>
                </a:cubicBezTo>
                <a:cubicBezTo>
                  <a:pt x="16326" y="902"/>
                  <a:pt x="16301" y="908"/>
                  <a:pt x="16262" y="914"/>
                </a:cubicBezTo>
                <a:cubicBezTo>
                  <a:pt x="16221" y="921"/>
                  <a:pt x="16197" y="925"/>
                  <a:pt x="16197" y="915"/>
                </a:cubicBezTo>
                <a:cubicBezTo>
                  <a:pt x="16198" y="905"/>
                  <a:pt x="16224" y="901"/>
                  <a:pt x="16264" y="894"/>
                </a:cubicBezTo>
                <a:close/>
                <a:moveTo>
                  <a:pt x="15848" y="958"/>
                </a:moveTo>
                <a:cubicBezTo>
                  <a:pt x="15883" y="952"/>
                  <a:pt x="15907" y="953"/>
                  <a:pt x="15906" y="959"/>
                </a:cubicBezTo>
                <a:cubicBezTo>
                  <a:pt x="15886" y="970"/>
                  <a:pt x="15863" y="978"/>
                  <a:pt x="15840" y="979"/>
                </a:cubicBezTo>
                <a:cubicBezTo>
                  <a:pt x="15805" y="985"/>
                  <a:pt x="15781" y="985"/>
                  <a:pt x="15784" y="978"/>
                </a:cubicBezTo>
                <a:cubicBezTo>
                  <a:pt x="15803" y="967"/>
                  <a:pt x="15825" y="960"/>
                  <a:pt x="15848" y="958"/>
                </a:cubicBezTo>
                <a:close/>
                <a:moveTo>
                  <a:pt x="15432" y="1025"/>
                </a:moveTo>
                <a:cubicBezTo>
                  <a:pt x="15464" y="1020"/>
                  <a:pt x="15491" y="1019"/>
                  <a:pt x="15487" y="1025"/>
                </a:cubicBezTo>
                <a:cubicBezTo>
                  <a:pt x="15469" y="1036"/>
                  <a:pt x="15448" y="1042"/>
                  <a:pt x="15426" y="1044"/>
                </a:cubicBezTo>
                <a:cubicBezTo>
                  <a:pt x="15393" y="1050"/>
                  <a:pt x="15367" y="1054"/>
                  <a:pt x="15371" y="1044"/>
                </a:cubicBezTo>
                <a:cubicBezTo>
                  <a:pt x="15390" y="1034"/>
                  <a:pt x="15411" y="1027"/>
                  <a:pt x="15432" y="1025"/>
                </a:cubicBezTo>
                <a:close/>
                <a:moveTo>
                  <a:pt x="15028" y="1087"/>
                </a:moveTo>
                <a:cubicBezTo>
                  <a:pt x="15053" y="1083"/>
                  <a:pt x="15074" y="1085"/>
                  <a:pt x="15069" y="1089"/>
                </a:cubicBezTo>
                <a:cubicBezTo>
                  <a:pt x="15050" y="1099"/>
                  <a:pt x="15029" y="1105"/>
                  <a:pt x="15008" y="1108"/>
                </a:cubicBezTo>
                <a:cubicBezTo>
                  <a:pt x="14983" y="1112"/>
                  <a:pt x="14960" y="1111"/>
                  <a:pt x="14964" y="1107"/>
                </a:cubicBezTo>
                <a:cubicBezTo>
                  <a:pt x="14984" y="1097"/>
                  <a:pt x="15006" y="1090"/>
                  <a:pt x="15028" y="1087"/>
                </a:cubicBezTo>
                <a:close/>
                <a:moveTo>
                  <a:pt x="19634" y="302"/>
                </a:moveTo>
                <a:cubicBezTo>
                  <a:pt x="19652" y="297"/>
                  <a:pt x="19670" y="296"/>
                  <a:pt x="19688" y="299"/>
                </a:cubicBezTo>
                <a:cubicBezTo>
                  <a:pt x="19693" y="303"/>
                  <a:pt x="19678" y="308"/>
                  <a:pt x="19650" y="313"/>
                </a:cubicBezTo>
                <a:cubicBezTo>
                  <a:pt x="19633" y="318"/>
                  <a:pt x="19616" y="318"/>
                  <a:pt x="19598" y="314"/>
                </a:cubicBezTo>
                <a:cubicBezTo>
                  <a:pt x="19598" y="310"/>
                  <a:pt x="19608" y="306"/>
                  <a:pt x="19634" y="302"/>
                </a:cubicBezTo>
                <a:close/>
                <a:moveTo>
                  <a:pt x="14609" y="1155"/>
                </a:moveTo>
                <a:cubicBezTo>
                  <a:pt x="14636" y="1151"/>
                  <a:pt x="14653" y="1151"/>
                  <a:pt x="14649" y="1156"/>
                </a:cubicBezTo>
                <a:cubicBezTo>
                  <a:pt x="14633" y="1165"/>
                  <a:pt x="14615" y="1170"/>
                  <a:pt x="14596" y="1172"/>
                </a:cubicBezTo>
                <a:cubicBezTo>
                  <a:pt x="14571" y="1176"/>
                  <a:pt x="14558" y="1178"/>
                  <a:pt x="14560" y="1171"/>
                </a:cubicBezTo>
                <a:cubicBezTo>
                  <a:pt x="14574" y="1162"/>
                  <a:pt x="14592" y="1157"/>
                  <a:pt x="14609" y="1155"/>
                </a:cubicBezTo>
                <a:close/>
                <a:moveTo>
                  <a:pt x="19217" y="368"/>
                </a:moveTo>
                <a:cubicBezTo>
                  <a:pt x="19235" y="363"/>
                  <a:pt x="19253" y="362"/>
                  <a:pt x="19271" y="365"/>
                </a:cubicBezTo>
                <a:cubicBezTo>
                  <a:pt x="19278" y="369"/>
                  <a:pt x="19261" y="375"/>
                  <a:pt x="19231" y="380"/>
                </a:cubicBezTo>
                <a:cubicBezTo>
                  <a:pt x="19213" y="385"/>
                  <a:pt x="19194" y="386"/>
                  <a:pt x="19177" y="382"/>
                </a:cubicBezTo>
                <a:cubicBezTo>
                  <a:pt x="19171" y="383"/>
                  <a:pt x="19187" y="373"/>
                  <a:pt x="19217" y="368"/>
                </a:cubicBezTo>
                <a:close/>
                <a:moveTo>
                  <a:pt x="18800" y="431"/>
                </a:moveTo>
                <a:cubicBezTo>
                  <a:pt x="18818" y="427"/>
                  <a:pt x="18838" y="426"/>
                  <a:pt x="18857" y="430"/>
                </a:cubicBezTo>
                <a:cubicBezTo>
                  <a:pt x="18857" y="434"/>
                  <a:pt x="18833" y="442"/>
                  <a:pt x="18804" y="447"/>
                </a:cubicBezTo>
                <a:cubicBezTo>
                  <a:pt x="18786" y="451"/>
                  <a:pt x="18768" y="451"/>
                  <a:pt x="18750" y="447"/>
                </a:cubicBezTo>
                <a:cubicBezTo>
                  <a:pt x="18749" y="443"/>
                  <a:pt x="18775" y="435"/>
                  <a:pt x="18800" y="431"/>
                </a:cubicBezTo>
                <a:close/>
                <a:moveTo>
                  <a:pt x="18388" y="497"/>
                </a:moveTo>
                <a:cubicBezTo>
                  <a:pt x="18406" y="492"/>
                  <a:pt x="18424" y="492"/>
                  <a:pt x="18442" y="496"/>
                </a:cubicBezTo>
                <a:cubicBezTo>
                  <a:pt x="18444" y="499"/>
                  <a:pt x="18421" y="508"/>
                  <a:pt x="18390" y="513"/>
                </a:cubicBezTo>
                <a:cubicBezTo>
                  <a:pt x="18362" y="518"/>
                  <a:pt x="18331" y="518"/>
                  <a:pt x="18331" y="514"/>
                </a:cubicBezTo>
                <a:cubicBezTo>
                  <a:pt x="18349" y="504"/>
                  <a:pt x="18368" y="498"/>
                  <a:pt x="18388" y="497"/>
                </a:cubicBezTo>
                <a:close/>
                <a:moveTo>
                  <a:pt x="17954" y="563"/>
                </a:moveTo>
                <a:cubicBezTo>
                  <a:pt x="17974" y="558"/>
                  <a:pt x="17995" y="557"/>
                  <a:pt x="18015" y="561"/>
                </a:cubicBezTo>
                <a:cubicBezTo>
                  <a:pt x="18016" y="566"/>
                  <a:pt x="17995" y="573"/>
                  <a:pt x="17966" y="578"/>
                </a:cubicBezTo>
                <a:cubicBezTo>
                  <a:pt x="17945" y="585"/>
                  <a:pt x="17923" y="585"/>
                  <a:pt x="17901" y="580"/>
                </a:cubicBezTo>
                <a:cubicBezTo>
                  <a:pt x="17901" y="580"/>
                  <a:pt x="17926" y="568"/>
                  <a:pt x="17954" y="563"/>
                </a:cubicBezTo>
                <a:close/>
                <a:moveTo>
                  <a:pt x="17542" y="629"/>
                </a:moveTo>
                <a:cubicBezTo>
                  <a:pt x="17561" y="624"/>
                  <a:pt x="17580" y="623"/>
                  <a:pt x="17599" y="628"/>
                </a:cubicBezTo>
                <a:cubicBezTo>
                  <a:pt x="17600" y="632"/>
                  <a:pt x="17576" y="641"/>
                  <a:pt x="17548" y="645"/>
                </a:cubicBezTo>
                <a:cubicBezTo>
                  <a:pt x="17528" y="650"/>
                  <a:pt x="17507" y="651"/>
                  <a:pt x="17487" y="648"/>
                </a:cubicBezTo>
                <a:cubicBezTo>
                  <a:pt x="17486" y="643"/>
                  <a:pt x="17511" y="634"/>
                  <a:pt x="17542" y="629"/>
                </a:cubicBezTo>
                <a:close/>
                <a:moveTo>
                  <a:pt x="17131" y="694"/>
                </a:moveTo>
                <a:cubicBezTo>
                  <a:pt x="17158" y="690"/>
                  <a:pt x="17186" y="690"/>
                  <a:pt x="17186" y="694"/>
                </a:cubicBezTo>
                <a:cubicBezTo>
                  <a:pt x="17168" y="704"/>
                  <a:pt x="17148" y="710"/>
                  <a:pt x="17128" y="712"/>
                </a:cubicBezTo>
                <a:cubicBezTo>
                  <a:pt x="17100" y="717"/>
                  <a:pt x="17074" y="716"/>
                  <a:pt x="17076" y="711"/>
                </a:cubicBezTo>
                <a:cubicBezTo>
                  <a:pt x="17094" y="702"/>
                  <a:pt x="17112" y="697"/>
                  <a:pt x="17131" y="694"/>
                </a:cubicBezTo>
                <a:close/>
                <a:moveTo>
                  <a:pt x="16719" y="759"/>
                </a:moveTo>
                <a:cubicBezTo>
                  <a:pt x="16745" y="754"/>
                  <a:pt x="16775" y="749"/>
                  <a:pt x="16776" y="757"/>
                </a:cubicBezTo>
                <a:cubicBezTo>
                  <a:pt x="16761" y="766"/>
                  <a:pt x="16743" y="772"/>
                  <a:pt x="16726" y="773"/>
                </a:cubicBezTo>
                <a:cubicBezTo>
                  <a:pt x="16708" y="778"/>
                  <a:pt x="16689" y="778"/>
                  <a:pt x="16671" y="775"/>
                </a:cubicBezTo>
                <a:cubicBezTo>
                  <a:pt x="16671" y="771"/>
                  <a:pt x="16693" y="763"/>
                  <a:pt x="16719" y="759"/>
                </a:cubicBezTo>
                <a:close/>
                <a:moveTo>
                  <a:pt x="16310" y="824"/>
                </a:moveTo>
                <a:cubicBezTo>
                  <a:pt x="16337" y="819"/>
                  <a:pt x="16360" y="816"/>
                  <a:pt x="16360" y="823"/>
                </a:cubicBezTo>
                <a:cubicBezTo>
                  <a:pt x="16359" y="831"/>
                  <a:pt x="16341" y="834"/>
                  <a:pt x="16314" y="838"/>
                </a:cubicBezTo>
                <a:cubicBezTo>
                  <a:pt x="16284" y="843"/>
                  <a:pt x="16264" y="847"/>
                  <a:pt x="16266" y="839"/>
                </a:cubicBezTo>
                <a:cubicBezTo>
                  <a:pt x="16267" y="832"/>
                  <a:pt x="16284" y="829"/>
                  <a:pt x="16310" y="824"/>
                </a:cubicBezTo>
                <a:close/>
                <a:moveTo>
                  <a:pt x="15905" y="887"/>
                </a:moveTo>
                <a:cubicBezTo>
                  <a:pt x="15932" y="884"/>
                  <a:pt x="15950" y="881"/>
                  <a:pt x="15949" y="886"/>
                </a:cubicBezTo>
                <a:cubicBezTo>
                  <a:pt x="15949" y="886"/>
                  <a:pt x="15930" y="896"/>
                  <a:pt x="15903" y="901"/>
                </a:cubicBezTo>
                <a:cubicBezTo>
                  <a:pt x="15877" y="905"/>
                  <a:pt x="15860" y="908"/>
                  <a:pt x="15862" y="900"/>
                </a:cubicBezTo>
                <a:cubicBezTo>
                  <a:pt x="15875" y="893"/>
                  <a:pt x="15890" y="888"/>
                  <a:pt x="15905" y="88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89000">
                <a:schemeClr val="accent1">
                  <a:alpha val="0"/>
                </a:scheme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图形 2">
            <a:extLst>
              <a:ext uri="{FF2B5EF4-FFF2-40B4-BE49-F238E27FC236}">
                <a16:creationId xmlns:a16="http://schemas.microsoft.com/office/drawing/2014/main" id="{0BF171D1-7A02-7588-31CA-F354F9FDF860}"/>
              </a:ext>
            </a:extLst>
          </p:cNvPr>
          <p:cNvGrpSpPr/>
          <p:nvPr/>
        </p:nvGrpSpPr>
        <p:grpSpPr>
          <a:xfrm>
            <a:off x="838200" y="1805415"/>
            <a:ext cx="10487805" cy="1045796"/>
            <a:chOff x="10515" y="787010"/>
            <a:chExt cx="5678597" cy="1216863"/>
          </a:xfrm>
        </p:grpSpPr>
        <p:sp>
          <p:nvSpPr>
            <p:cNvPr id="4" name="任意多边形: 形状 5">
              <a:extLst>
                <a:ext uri="{FF2B5EF4-FFF2-40B4-BE49-F238E27FC236}">
                  <a16:creationId xmlns:a16="http://schemas.microsoft.com/office/drawing/2014/main" id="{135B87C1-BBDD-BE98-DB5C-C0104828FC87}"/>
                </a:ext>
              </a:extLst>
            </p:cNvPr>
            <p:cNvSpPr/>
            <p:nvPr/>
          </p:nvSpPr>
          <p:spPr>
            <a:xfrm>
              <a:off x="10515" y="787010"/>
              <a:ext cx="5678597" cy="1216863"/>
            </a:xfrm>
            <a:custGeom>
              <a:avLst/>
              <a:gdLst>
                <a:gd name="connsiteX0" fmla="*/ 0 w 5678597"/>
                <a:gd name="connsiteY0" fmla="*/ 0 h 1216863"/>
                <a:gd name="connsiteX1" fmla="*/ 5678598 w 5678597"/>
                <a:gd name="connsiteY1" fmla="*/ 0 h 1216863"/>
                <a:gd name="connsiteX2" fmla="*/ 5678598 w 5678597"/>
                <a:gd name="connsiteY2" fmla="*/ 1216863 h 1216863"/>
                <a:gd name="connsiteX3" fmla="*/ 0 w 5678597"/>
                <a:gd name="connsiteY3" fmla="*/ 1216863 h 12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597" h="1216863">
                  <a:moveTo>
                    <a:pt x="0" y="0"/>
                  </a:moveTo>
                  <a:lnTo>
                    <a:pt x="5678598" y="0"/>
                  </a:lnTo>
                  <a:lnTo>
                    <a:pt x="5678598" y="1216863"/>
                  </a:lnTo>
                  <a:lnTo>
                    <a:pt x="0" y="1216863"/>
                  </a:lnTo>
                  <a:close/>
                </a:path>
              </a:pathLst>
            </a:custGeom>
            <a:solidFill>
              <a:srgbClr val="29ABE2">
                <a:alpha val="21000"/>
              </a:srgbClr>
            </a:solidFill>
            <a:ln w="29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5" name="图形 2">
              <a:extLst>
                <a:ext uri="{FF2B5EF4-FFF2-40B4-BE49-F238E27FC236}">
                  <a16:creationId xmlns:a16="http://schemas.microsoft.com/office/drawing/2014/main" id="{A4695C54-8666-198D-B6A6-36F0B21F6C89}"/>
                </a:ext>
              </a:extLst>
            </p:cNvPr>
            <p:cNvGrpSpPr/>
            <p:nvPr/>
          </p:nvGrpSpPr>
          <p:grpSpPr>
            <a:xfrm>
              <a:off x="10515" y="787010"/>
              <a:ext cx="5678597" cy="1216863"/>
              <a:chOff x="10515" y="787010"/>
              <a:chExt cx="5678597" cy="1216863"/>
            </a:xfrm>
            <a:solidFill>
              <a:srgbClr val="29ABE2"/>
            </a:solidFill>
          </p:grpSpPr>
          <p:sp>
            <p:nvSpPr>
              <p:cNvPr id="6" name="任意多边形: 形状 7">
                <a:extLst>
                  <a:ext uri="{FF2B5EF4-FFF2-40B4-BE49-F238E27FC236}">
                    <a16:creationId xmlns:a16="http://schemas.microsoft.com/office/drawing/2014/main" id="{07C91AB2-C118-5208-079F-8310EA0262EA}"/>
                  </a:ext>
                </a:extLst>
              </p:cNvPr>
              <p:cNvSpPr/>
              <p:nvPr/>
            </p:nvSpPr>
            <p:spPr>
              <a:xfrm>
                <a:off x="10515" y="787010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AE2FC705-181A-0D49-03CE-27F21B6398DF}"/>
                  </a:ext>
                </a:extLst>
              </p:cNvPr>
              <p:cNvSpPr/>
              <p:nvPr/>
            </p:nvSpPr>
            <p:spPr>
              <a:xfrm>
                <a:off x="10515" y="1598155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0FA3A820-A314-26A0-11BD-71CFFE1142F7}"/>
                  </a:ext>
                </a:extLst>
              </p:cNvPr>
              <p:cNvSpPr/>
              <p:nvPr/>
            </p:nvSpPr>
            <p:spPr>
              <a:xfrm>
                <a:off x="5626605" y="787010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A92940DD-8092-7444-3E04-AACBFEC72AFE}"/>
                  </a:ext>
                </a:extLst>
              </p:cNvPr>
              <p:cNvSpPr/>
              <p:nvPr/>
            </p:nvSpPr>
            <p:spPr>
              <a:xfrm>
                <a:off x="5626605" y="1598155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F5BF60D-535D-A055-1B69-CA787343520D}"/>
              </a:ext>
            </a:extLst>
          </p:cNvPr>
          <p:cNvSpPr txBox="1"/>
          <p:nvPr/>
        </p:nvSpPr>
        <p:spPr>
          <a:xfrm>
            <a:off x="2627120" y="2094727"/>
            <a:ext cx="693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100" spc="300" dirty="0">
                <a:solidFill>
                  <a:srgbClr val="FFFFFF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Times New Roman" panose="02020603050405020304" pitchFamily="18" charset="0"/>
              </a:rPr>
              <a:t>以战队招新为主</a:t>
            </a:r>
            <a:endParaRPr lang="en-US" altLang="zh-CN" sz="2000" kern="100" spc="300" dirty="0">
              <a:solidFill>
                <a:srgbClr val="FFFFFF"/>
              </a:solidFill>
              <a:latin typeface="FZLanTingHeiS-R-GB" panose="02000000000000000000" pitchFamily="2" charset="-122"/>
              <a:ea typeface="FZLanTingHeiS-R-GB" panose="020000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ZLanTingHeiS-R-GB" panose="02000000000000000000" pitchFamily="2" charset="-122"/>
              <a:ea typeface="FZLanTingHeiS-R-GB" panose="02000000000000000000" pitchFamily="2" charset="-122"/>
              <a:cs typeface="+mn-cs"/>
            </a:endParaRPr>
          </a:p>
        </p:txBody>
      </p:sp>
      <p:grpSp>
        <p:nvGrpSpPr>
          <p:cNvPr id="39" name="图形 2">
            <a:extLst>
              <a:ext uri="{FF2B5EF4-FFF2-40B4-BE49-F238E27FC236}">
                <a16:creationId xmlns:a16="http://schemas.microsoft.com/office/drawing/2014/main" id="{4CD65AED-065B-A344-2313-FE08D1CB3EA8}"/>
              </a:ext>
            </a:extLst>
          </p:cNvPr>
          <p:cNvGrpSpPr/>
          <p:nvPr/>
        </p:nvGrpSpPr>
        <p:grpSpPr>
          <a:xfrm>
            <a:off x="838200" y="3527601"/>
            <a:ext cx="10487805" cy="1045796"/>
            <a:chOff x="10515" y="787010"/>
            <a:chExt cx="5678597" cy="1216863"/>
          </a:xfrm>
        </p:grpSpPr>
        <p:sp>
          <p:nvSpPr>
            <p:cNvPr id="40" name="任意多边形: 形状 5">
              <a:extLst>
                <a:ext uri="{FF2B5EF4-FFF2-40B4-BE49-F238E27FC236}">
                  <a16:creationId xmlns:a16="http://schemas.microsoft.com/office/drawing/2014/main" id="{7D306F91-0B69-0D4E-BC49-C85FA866FB55}"/>
                </a:ext>
              </a:extLst>
            </p:cNvPr>
            <p:cNvSpPr/>
            <p:nvPr/>
          </p:nvSpPr>
          <p:spPr>
            <a:xfrm>
              <a:off x="10515" y="787010"/>
              <a:ext cx="5678597" cy="1216863"/>
            </a:xfrm>
            <a:custGeom>
              <a:avLst/>
              <a:gdLst>
                <a:gd name="connsiteX0" fmla="*/ 0 w 5678597"/>
                <a:gd name="connsiteY0" fmla="*/ 0 h 1216863"/>
                <a:gd name="connsiteX1" fmla="*/ 5678598 w 5678597"/>
                <a:gd name="connsiteY1" fmla="*/ 0 h 1216863"/>
                <a:gd name="connsiteX2" fmla="*/ 5678598 w 5678597"/>
                <a:gd name="connsiteY2" fmla="*/ 1216863 h 1216863"/>
                <a:gd name="connsiteX3" fmla="*/ 0 w 5678597"/>
                <a:gd name="connsiteY3" fmla="*/ 1216863 h 12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597" h="1216863">
                  <a:moveTo>
                    <a:pt x="0" y="0"/>
                  </a:moveTo>
                  <a:lnTo>
                    <a:pt x="5678598" y="0"/>
                  </a:lnTo>
                  <a:lnTo>
                    <a:pt x="5678598" y="1216863"/>
                  </a:lnTo>
                  <a:lnTo>
                    <a:pt x="0" y="1216863"/>
                  </a:lnTo>
                  <a:close/>
                </a:path>
              </a:pathLst>
            </a:custGeom>
            <a:solidFill>
              <a:srgbClr val="29ABE2">
                <a:alpha val="21000"/>
              </a:srgbClr>
            </a:solidFill>
            <a:ln w="29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1" name="图形 2">
              <a:extLst>
                <a:ext uri="{FF2B5EF4-FFF2-40B4-BE49-F238E27FC236}">
                  <a16:creationId xmlns:a16="http://schemas.microsoft.com/office/drawing/2014/main" id="{E76ABF45-96BB-AC83-968E-77BFB7E858BE}"/>
                </a:ext>
              </a:extLst>
            </p:cNvPr>
            <p:cNvGrpSpPr/>
            <p:nvPr/>
          </p:nvGrpSpPr>
          <p:grpSpPr>
            <a:xfrm>
              <a:off x="10515" y="787010"/>
              <a:ext cx="5678597" cy="1216863"/>
              <a:chOff x="10515" y="787010"/>
              <a:chExt cx="5678597" cy="1216863"/>
            </a:xfrm>
            <a:solidFill>
              <a:srgbClr val="29ABE2"/>
            </a:solidFill>
          </p:grpSpPr>
          <p:sp>
            <p:nvSpPr>
              <p:cNvPr id="42" name="任意多边形: 形状 7">
                <a:extLst>
                  <a:ext uri="{FF2B5EF4-FFF2-40B4-BE49-F238E27FC236}">
                    <a16:creationId xmlns:a16="http://schemas.microsoft.com/office/drawing/2014/main" id="{F93379D4-A19B-7CA0-7E96-548347099314}"/>
                  </a:ext>
                </a:extLst>
              </p:cNvPr>
              <p:cNvSpPr/>
              <p:nvPr/>
            </p:nvSpPr>
            <p:spPr>
              <a:xfrm>
                <a:off x="10515" y="787010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任意多边形: 形状 8">
                <a:extLst>
                  <a:ext uri="{FF2B5EF4-FFF2-40B4-BE49-F238E27FC236}">
                    <a16:creationId xmlns:a16="http://schemas.microsoft.com/office/drawing/2014/main" id="{0997FFF2-57D6-C7C2-043F-4843C510C9B4}"/>
                  </a:ext>
                </a:extLst>
              </p:cNvPr>
              <p:cNvSpPr/>
              <p:nvPr/>
            </p:nvSpPr>
            <p:spPr>
              <a:xfrm>
                <a:off x="10515" y="1598155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任意多边形: 形状 9">
                <a:extLst>
                  <a:ext uri="{FF2B5EF4-FFF2-40B4-BE49-F238E27FC236}">
                    <a16:creationId xmlns:a16="http://schemas.microsoft.com/office/drawing/2014/main" id="{3C6B9A7E-5D60-4418-C871-2D6DC3EC70C7}"/>
                  </a:ext>
                </a:extLst>
              </p:cNvPr>
              <p:cNvSpPr/>
              <p:nvPr/>
            </p:nvSpPr>
            <p:spPr>
              <a:xfrm>
                <a:off x="5626605" y="787010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任意多边形: 形状 10">
                <a:extLst>
                  <a:ext uri="{FF2B5EF4-FFF2-40B4-BE49-F238E27FC236}">
                    <a16:creationId xmlns:a16="http://schemas.microsoft.com/office/drawing/2014/main" id="{31D81668-7678-E8CE-683F-5D05F43334A3}"/>
                  </a:ext>
                </a:extLst>
              </p:cNvPr>
              <p:cNvSpPr/>
              <p:nvPr/>
            </p:nvSpPr>
            <p:spPr>
              <a:xfrm>
                <a:off x="5626605" y="1598155"/>
                <a:ext cx="62508" cy="405718"/>
              </a:xfrm>
              <a:custGeom>
                <a:avLst/>
                <a:gdLst>
                  <a:gd name="connsiteX0" fmla="*/ 0 w 62508"/>
                  <a:gd name="connsiteY0" fmla="*/ 0 h 405718"/>
                  <a:gd name="connsiteX1" fmla="*/ 62508 w 62508"/>
                  <a:gd name="connsiteY1" fmla="*/ 0 h 405718"/>
                  <a:gd name="connsiteX2" fmla="*/ 62508 w 62508"/>
                  <a:gd name="connsiteY2" fmla="*/ 405718 h 405718"/>
                  <a:gd name="connsiteX3" fmla="*/ 0 w 62508"/>
                  <a:gd name="connsiteY3" fmla="*/ 405718 h 40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08" h="405718">
                    <a:moveTo>
                      <a:pt x="0" y="0"/>
                    </a:moveTo>
                    <a:lnTo>
                      <a:pt x="62508" y="0"/>
                    </a:lnTo>
                    <a:lnTo>
                      <a:pt x="62508" y="405718"/>
                    </a:lnTo>
                    <a:lnTo>
                      <a:pt x="0" y="405718"/>
                    </a:lnTo>
                    <a:close/>
                  </a:path>
                </a:pathLst>
              </a:custGeom>
              <a:solidFill>
                <a:srgbClr val="29ABE2"/>
              </a:solidFill>
              <a:ln w="2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D243145D-37AB-B929-381A-9A71C3B9BAF7}"/>
              </a:ext>
            </a:extLst>
          </p:cNvPr>
          <p:cNvSpPr txBox="1"/>
          <p:nvPr/>
        </p:nvSpPr>
        <p:spPr>
          <a:xfrm>
            <a:off x="2496265" y="3857258"/>
            <a:ext cx="6937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kern="100" spc="300" dirty="0">
                <a:solidFill>
                  <a:srgbClr val="FFFFFF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Times New Roman" panose="02020603050405020304" pitchFamily="18" charset="0"/>
              </a:rPr>
              <a:t>俱乐部招新为辅</a:t>
            </a:r>
            <a:endParaRPr lang="zh-CN" altLang="en-US" sz="2000" spc="300" dirty="0">
              <a:solidFill>
                <a:srgbClr val="FFFFFF"/>
              </a:solidFill>
              <a:latin typeface="FZLanTingHeiS-R-GB" panose="02000000000000000000" pitchFamily="2" charset="-122"/>
              <a:ea typeface="FZLanTingHeiS-R-GB" panose="02000000000000000000" pitchFamily="2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8BBD0F1-41F1-1DF8-D73E-C882A715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4" y="434137"/>
            <a:ext cx="9465365" cy="777875"/>
          </a:xfrm>
        </p:spPr>
        <p:txBody>
          <a:bodyPr anchor="ctr"/>
          <a:lstStyle/>
          <a:p>
            <a:r>
              <a:rPr kumimoji="1" lang="zh-CN" altLang="en-US" b="1" dirty="0"/>
              <a:t>如何招新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40E64CD-BB52-864E-9E5D-4D152764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157" y="-12445"/>
            <a:ext cx="2196475" cy="1614587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4" name="图片 23" descr="文本, 徽标&#10;&#10;描述已自动生成">
            <a:extLst>
              <a:ext uri="{FF2B5EF4-FFF2-40B4-BE49-F238E27FC236}">
                <a16:creationId xmlns:a16="http://schemas.microsoft.com/office/drawing/2014/main" id="{D829138C-F5C4-191F-1FC4-1E3A90609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B8082C79-183E-AFFB-3BE6-A419C3E2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86" y="1493520"/>
            <a:ext cx="5725160" cy="46123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新生报道</a:t>
            </a:r>
            <a:endParaRPr lang="en-US" altLang="zh-CN" sz="1600" b="1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6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给大部分新生留个印象 ；第一批特招。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百团大战</a:t>
            </a:r>
            <a:endParaRPr lang="en-US" altLang="zh-CN" sz="1600" b="1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6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社团统一招新；统招和第二批特招。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薪火培训</a:t>
            </a:r>
            <a:endParaRPr lang="en-US" altLang="zh-CN" sz="1600" b="1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</a:t>
            </a:r>
            <a:r>
              <a:rPr lang="zh-CN" altLang="en-US" sz="16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有意向的统招人员；面向全校。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校内赛</a:t>
            </a:r>
            <a:endParaRPr lang="en-US" altLang="zh-CN" sz="1600" b="1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6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面向全校的比赛；鼓励新队员参加。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俱乐部的招新</a:t>
            </a:r>
            <a:endParaRPr lang="en-US" altLang="zh-CN" sz="1600" b="1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sz="16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没有通过统招考核；想参加一些其他赛事的；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</a:t>
            </a:r>
            <a:endParaRPr lang="en-US" altLang="zh-CN" sz="16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600" dirty="0">
              <a:solidFill>
                <a:srgbClr val="87D1F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	</a:t>
            </a:r>
            <a:endParaRPr lang="zh-CN" altLang="en-US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F7400F8-AE8A-DAEE-845E-0AD376BB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68" y="530314"/>
            <a:ext cx="9620322" cy="859611"/>
          </a:xfrm>
          <a:prstGeom prst="rect">
            <a:avLst/>
          </a:prstGeom>
        </p:spPr>
      </p:pic>
      <p:pic>
        <p:nvPicPr>
          <p:cNvPr id="26" name="图片 25" descr="电脑屏幕的照片上有文字&#10;&#10;中度可信度描述已自动生成">
            <a:extLst>
              <a:ext uri="{FF2B5EF4-FFF2-40B4-BE49-F238E27FC236}">
                <a16:creationId xmlns:a16="http://schemas.microsoft.com/office/drawing/2014/main" id="{15ED74D0-B886-A854-EC7E-E1B54BF1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01" y="1166157"/>
            <a:ext cx="2303346" cy="3719165"/>
          </a:xfrm>
          <a:prstGeom prst="rect">
            <a:avLst/>
          </a:prstGeom>
        </p:spPr>
      </p:pic>
      <p:pic>
        <p:nvPicPr>
          <p:cNvPr id="28" name="图片 27" descr="图片包含 图示&#10;&#10;描述已自动生成">
            <a:extLst>
              <a:ext uri="{FF2B5EF4-FFF2-40B4-BE49-F238E27FC236}">
                <a16:creationId xmlns:a16="http://schemas.microsoft.com/office/drawing/2014/main" id="{E9FF554E-AB49-54EB-23C8-CDFBD29B5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966" y="1166157"/>
            <a:ext cx="2415917" cy="3688048"/>
          </a:xfrm>
          <a:prstGeom prst="rect">
            <a:avLst/>
          </a:prstGeom>
        </p:spPr>
      </p:pic>
      <p:pic>
        <p:nvPicPr>
          <p:cNvPr id="6" name="图片 5" descr="图片包含 站, 男人, 桌子, 蛋糕&#10;&#10;描述已自动生成">
            <a:extLst>
              <a:ext uri="{FF2B5EF4-FFF2-40B4-BE49-F238E27FC236}">
                <a16:creationId xmlns:a16="http://schemas.microsoft.com/office/drawing/2014/main" id="{FB2EBBB0-5AA3-2EB0-C0C3-7D7D4054A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11" y="3503874"/>
            <a:ext cx="4686872" cy="3127022"/>
          </a:xfrm>
          <a:prstGeom prst="rect">
            <a:avLst/>
          </a:prstGeom>
        </p:spPr>
      </p:pic>
      <p:pic>
        <p:nvPicPr>
          <p:cNvPr id="8" name="图片 7" descr="文本, 徽标&#10;&#10;描述已自动生成">
            <a:extLst>
              <a:ext uri="{FF2B5EF4-FFF2-40B4-BE49-F238E27FC236}">
                <a16:creationId xmlns:a16="http://schemas.microsoft.com/office/drawing/2014/main" id="{BC98F9C5-03F0-3D9D-4374-E3EC6502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95096"/>
            <a:ext cx="10515600" cy="27627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在队伍的公众号，官微，社联和一些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受众广的公众号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宣发，找大一的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辅导员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帮忙。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外场活动要吸引人，让更多的人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转发推送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后期的不定时招新，有基础的走特招，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零基础的先加入俱乐部学习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</a:t>
            </a:r>
            <a:endParaRPr lang="en-US" altLang="zh-CN" sz="20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6002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87D1F5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其他值得注意的：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87D1F5"/>
              </a:solidFill>
              <a:effectLst/>
              <a:uLnTx/>
              <a:uFillTx/>
              <a:latin typeface="方正兰亭粗黑简体" panose="02000000000000000000" pitchFamily="2" charset="-122"/>
              <a:ea typeface="方正兰亭粗黑简体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74BD09-AD95-B67A-1C9C-1BE582E5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78" y="523973"/>
            <a:ext cx="9620322" cy="859611"/>
          </a:xfrm>
          <a:prstGeom prst="rect">
            <a:avLst/>
          </a:prstGeom>
        </p:spPr>
      </p:pic>
      <p:pic>
        <p:nvPicPr>
          <p:cNvPr id="9" name="图片 8" descr="文本, 徽标&#10;&#10;描述已自动生成">
            <a:extLst>
              <a:ext uri="{FF2B5EF4-FFF2-40B4-BE49-F238E27FC236}">
                <a16:creationId xmlns:a16="http://schemas.microsoft.com/office/drawing/2014/main" id="{037FA089-9D21-84C8-B8FE-F90C5AE4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pic>
        <p:nvPicPr>
          <p:cNvPr id="11" name="图片 10" descr="日程表&#10;&#10;描述已自动生成">
            <a:extLst>
              <a:ext uri="{FF2B5EF4-FFF2-40B4-BE49-F238E27FC236}">
                <a16:creationId xmlns:a16="http://schemas.microsoft.com/office/drawing/2014/main" id="{FC6074DE-0FC0-F9FD-A85B-9C91D71CE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69" y="523973"/>
            <a:ext cx="2663483" cy="5770880"/>
          </a:xfrm>
          <a:prstGeom prst="rect">
            <a:avLst/>
          </a:prstGeom>
        </p:spPr>
      </p:pic>
      <p:pic>
        <p:nvPicPr>
          <p:cNvPr id="13" name="图片 12" descr="图形用户界面, 应用程序&#10;&#10;描述已自动生成">
            <a:extLst>
              <a:ext uri="{FF2B5EF4-FFF2-40B4-BE49-F238E27FC236}">
                <a16:creationId xmlns:a16="http://schemas.microsoft.com/office/drawing/2014/main" id="{C858B307-4F98-A4EF-932F-CC6A41EDE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786" y="523972"/>
            <a:ext cx="2663484" cy="5770881"/>
          </a:xfrm>
          <a:prstGeom prst="rect">
            <a:avLst/>
          </a:prstGeom>
        </p:spPr>
      </p:pic>
      <p:pic>
        <p:nvPicPr>
          <p:cNvPr id="15" name="图片 14" descr="桌子上的盘子里放着甜点&#10;&#10;描述已自动生成">
            <a:extLst>
              <a:ext uri="{FF2B5EF4-FFF2-40B4-BE49-F238E27FC236}">
                <a16:creationId xmlns:a16="http://schemas.microsoft.com/office/drawing/2014/main" id="{ACE943AA-6EA3-27D2-A689-41D0BFFEC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090" y="2596773"/>
            <a:ext cx="5041584" cy="28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E023FE0-9FA5-EA30-D217-813B077D3C92}"/>
              </a:ext>
            </a:extLst>
          </p:cNvPr>
          <p:cNvSpPr txBox="1">
            <a:spLocks/>
          </p:cNvSpPr>
          <p:nvPr/>
        </p:nvSpPr>
        <p:spPr>
          <a:xfrm>
            <a:off x="1888434" y="434137"/>
            <a:ext cx="946536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7D1F5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1" dirty="0"/>
              <a:t>后期维护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87D1F5"/>
              </a:solidFill>
              <a:effectLst/>
              <a:uLnTx/>
              <a:uFillTx/>
              <a:ea typeface="FZLanTingHeiS-B-GB" panose="02000000000000000000" pitchFamily="2" charset="-122"/>
              <a:cs typeface="+mj-cs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19619FD4-03D8-0DA6-01DF-96D43655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648"/>
            <a:ext cx="10515600" cy="27627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除了寒暑假的集训，日常技术组的培训要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通知到位，对于想入队的同学要多加留意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大创和世纪杯等比赛开始申报时，主张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战队成员带俱乐部成员，包括其他一些项目比赛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宣运在做周边设计，组织活动等，要尽可能兼顾，</a:t>
            </a:r>
            <a:r>
              <a:rPr lang="zh-CN" altLang="en-US" sz="2000" b="1" dirty="0">
                <a:solidFill>
                  <a:srgbClr val="87D1F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加强俱乐部和战队的整体联系</a:t>
            </a:r>
            <a:r>
              <a: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</a:t>
            </a:r>
            <a:endParaRPr lang="en-US" altLang="zh-CN" sz="20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29" name="图片 28" descr="文本, 徽标&#10;&#10;描述已自动生成">
            <a:extLst>
              <a:ext uri="{FF2B5EF4-FFF2-40B4-BE49-F238E27FC236}">
                <a16:creationId xmlns:a16="http://schemas.microsoft.com/office/drawing/2014/main" id="{3EF4688C-0C94-7843-B4D5-29CF5641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26" y="39364"/>
            <a:ext cx="2217248" cy="1247202"/>
          </a:xfrm>
          <a:prstGeom prst="rect">
            <a:avLst/>
          </a:prstGeom>
        </p:spPr>
      </p:pic>
      <p:pic>
        <p:nvPicPr>
          <p:cNvPr id="37" name="图片 36" descr="图片包含 袋子, 项目, 衣服, 充满&#10;&#10;描述已自动生成">
            <a:extLst>
              <a:ext uri="{FF2B5EF4-FFF2-40B4-BE49-F238E27FC236}">
                <a16:creationId xmlns:a16="http://schemas.microsoft.com/office/drawing/2014/main" id="{BF8E2AD5-BD95-6A71-A7B9-22FC6E2F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56" y="823074"/>
            <a:ext cx="6104004" cy="4810352"/>
          </a:xfrm>
          <a:prstGeom prst="rect">
            <a:avLst/>
          </a:prstGeom>
        </p:spPr>
      </p:pic>
      <p:pic>
        <p:nvPicPr>
          <p:cNvPr id="35" name="图片 34" descr="图形用户界面&#10;&#10;中度可信度描述已自动生成">
            <a:extLst>
              <a:ext uri="{FF2B5EF4-FFF2-40B4-BE49-F238E27FC236}">
                <a16:creationId xmlns:a16="http://schemas.microsoft.com/office/drawing/2014/main" id="{942D2976-EB75-CC57-69F8-50DECFC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17" y="1212011"/>
            <a:ext cx="6238729" cy="4358233"/>
          </a:xfrm>
          <a:prstGeom prst="rect">
            <a:avLst/>
          </a:prstGeom>
        </p:spPr>
      </p:pic>
      <p:pic>
        <p:nvPicPr>
          <p:cNvPr id="39" name="图片 38" descr="手机屏幕的截图&#10;&#10;描述已自动生成">
            <a:extLst>
              <a:ext uri="{FF2B5EF4-FFF2-40B4-BE49-F238E27FC236}">
                <a16:creationId xmlns:a16="http://schemas.microsoft.com/office/drawing/2014/main" id="{57564548-F774-B1F7-3C5A-42866D945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635" y="981188"/>
            <a:ext cx="3242499" cy="5257051"/>
          </a:xfrm>
          <a:prstGeom prst="rect">
            <a:avLst/>
          </a:prstGeom>
        </p:spPr>
      </p:pic>
      <p:pic>
        <p:nvPicPr>
          <p:cNvPr id="41" name="图片 40" descr="徽标&#10;&#10;描述已自动生成">
            <a:extLst>
              <a:ext uri="{FF2B5EF4-FFF2-40B4-BE49-F238E27FC236}">
                <a16:creationId xmlns:a16="http://schemas.microsoft.com/office/drawing/2014/main" id="{A9364B80-47FB-0E2C-1131-BF3C99233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122" y="986192"/>
            <a:ext cx="4754446" cy="4754446"/>
          </a:xfrm>
          <a:prstGeom prst="rect">
            <a:avLst/>
          </a:prstGeom>
        </p:spPr>
      </p:pic>
      <p:pic>
        <p:nvPicPr>
          <p:cNvPr id="43" name="图片 42" descr="图片包含 游戏机, 街道&#10;&#10;描述已自动生成">
            <a:extLst>
              <a:ext uri="{FF2B5EF4-FFF2-40B4-BE49-F238E27FC236}">
                <a16:creationId xmlns:a16="http://schemas.microsoft.com/office/drawing/2014/main" id="{E1B80313-4BE2-26BF-18CC-BD3904B8B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95" y="823074"/>
            <a:ext cx="6462333" cy="501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FFFF"/>
      </a:accent1>
      <a:accent2>
        <a:srgbClr val="006DFE"/>
      </a:accent2>
      <a:accent3>
        <a:srgbClr val="02A2FF"/>
      </a:accent3>
      <a:accent4>
        <a:srgbClr val="BFBFBF"/>
      </a:accent4>
      <a:accent5>
        <a:srgbClr val="A5A5A5"/>
      </a:accent5>
      <a:accent6>
        <a:srgbClr val="7E7E7E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solidFill>
              <a:schemeClr val="bg1"/>
            </a:solidFill>
            <a:latin typeface="FZLanTingHeiS-R-GB" panose="02000000000000000000" pitchFamily="2" charset="-122"/>
            <a:ea typeface="FZLanTingHeiS-R-GB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378</Words>
  <Application>Microsoft Office PowerPoint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Bebas</vt:lpstr>
      <vt:lpstr>FZLanTingHeiS-B-GB</vt:lpstr>
      <vt:lpstr>FZLanTingHeiS-R-GB</vt:lpstr>
      <vt:lpstr>等线</vt:lpstr>
      <vt:lpstr>等线 Light</vt:lpstr>
      <vt:lpstr>方正兰亭粗黑简体</vt:lpstr>
      <vt:lpstr>方正兰亭黑简体</vt:lpstr>
      <vt:lpstr>Arial</vt:lpstr>
      <vt:lpstr>Office 主题​​</vt:lpstr>
      <vt:lpstr>1_Office 主题​​</vt:lpstr>
      <vt:lpstr>2_Office 主题​​</vt:lpstr>
      <vt:lpstr>PowerPoint 演示文稿</vt:lpstr>
      <vt:lpstr>目录</vt:lpstr>
      <vt:lpstr>整体情况介绍</vt:lpstr>
      <vt:lpstr>智能机器人俱乐部</vt:lpstr>
      <vt:lpstr>建设情况</vt:lpstr>
      <vt:lpstr>如何招新</vt:lpstr>
      <vt:lpstr>PowerPoint 演示文稿</vt:lpstr>
      <vt:lpstr>PowerPoint 演示文稿</vt:lpstr>
      <vt:lpstr>PowerPoint 演示文稿</vt:lpstr>
      <vt:lpstr>扫码关注我们，了解更多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3056164582@qq.com</cp:lastModifiedBy>
  <cp:revision>8</cp:revision>
  <dcterms:created xsi:type="dcterms:W3CDTF">2023-01-29T02:43:06Z</dcterms:created>
  <dcterms:modified xsi:type="dcterms:W3CDTF">2023-09-07T13:21:19Z</dcterms:modified>
</cp:coreProperties>
</file>