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comments/comment1.xml" ContentType="application/vnd.openxmlformats-officedocument.presentationml.comments+xml"/>
  <Override PartName="/ppt/comments/comment2.xml" ContentType="application/vnd.openxmlformats-officedocument.presentationml.comments+xml"/>
  <Override PartName="/ppt/comments/comment3.xml" ContentType="application/vnd.openxmlformats-officedocument.presentationml.comments+xml"/>
  <Override PartName="/ppt/comments/comment4.xml" ContentType="application/vnd.openxmlformats-officedocument.presentationml.comments+xml"/>
  <Override PartName="/ppt/notesSlides/notesSlide1.xml" ContentType="application/vnd.openxmlformats-officedocument.presentationml.notesSlide+xml"/>
  <Override PartName="/ppt/comments/comment5.xml" ContentType="application/vnd.openxmlformats-officedocument.presentationml.comments+xml"/>
  <Override PartName="/ppt/notesSlides/notesSlide2.xml" ContentType="application/vnd.openxmlformats-officedocument.presentationml.notesSlide+xml"/>
  <Override PartName="/ppt/comments/comment6.xml" ContentType="application/vnd.openxmlformats-officedocument.presentationml.comments+xml"/>
  <Override PartName="/ppt/notesSlides/notesSlide3.xml" ContentType="application/vnd.openxmlformats-officedocument.presentationml.notesSlide+xml"/>
  <Override PartName="/ppt/comments/comment7.xml" ContentType="application/vnd.openxmlformats-officedocument.presentationml.comments+xml"/>
  <Override PartName="/ppt/comments/comment8.xml" ContentType="application/vnd.openxmlformats-officedocument.presentationml.comments+xml"/>
  <Override PartName="/ppt/comments/comment9.xml" ContentType="application/vnd.openxmlformats-officedocument.presentationml.comments+xml"/>
  <Override PartName="/ppt/comments/comment10.xml" ContentType="application/vnd.openxmlformats-officedocument.presentationml.comments+xml"/>
  <Override PartName="/ppt/notesSlides/notesSlide4.xml" ContentType="application/vnd.openxmlformats-officedocument.presentationml.notesSlide+xml"/>
  <Override PartName="/ppt/comments/comment11.xml" ContentType="application/vnd.openxmlformats-officedocument.presentationml.comments+xml"/>
  <Override PartName="/ppt/comments/comment12.xml" ContentType="application/vnd.openxmlformats-officedocument.presentationml.comments+xml"/>
  <Override PartName="/ppt/comments/comment13.xml" ContentType="application/vnd.openxmlformats-officedocument.presentationml.comments+xml"/>
  <Override PartName="/ppt/notesSlides/notesSlide5.xml" ContentType="application/vnd.openxmlformats-officedocument.presentationml.notesSlide+xml"/>
  <Override PartName="/ppt/comments/comment14.xml" ContentType="application/vnd.openxmlformats-officedocument.presentationml.comments+xml"/>
  <Override PartName="/ppt/notesSlides/notesSlide6.xml" ContentType="application/vnd.openxmlformats-officedocument.presentationml.notesSlide+xml"/>
  <Override PartName="/ppt/comments/comment15.xml" ContentType="application/vnd.openxmlformats-officedocument.presentationml.comments+xml"/>
  <Override PartName="/ppt/comments/comment16.xml" ContentType="application/vnd.openxmlformats-officedocument.presentationml.comments+xml"/>
  <Override PartName="/ppt/comments/comment17.xml" ContentType="application/vnd.openxmlformats-officedocument.presentationml.comments+xml"/>
  <Override PartName="/ppt/notesSlides/notesSlide7.xml" ContentType="application/vnd.openxmlformats-officedocument.presentationml.notesSlide+xml"/>
  <Override PartName="/ppt/comments/comment18.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7" r:id="rId2"/>
  </p:sldMasterIdLst>
  <p:notesMasterIdLst>
    <p:notesMasterId r:id="rId32"/>
  </p:notesMasterIdLst>
  <p:handoutMasterIdLst>
    <p:handoutMasterId r:id="rId33"/>
  </p:handoutMasterIdLst>
  <p:sldIdLst>
    <p:sldId id="257" r:id="rId3"/>
    <p:sldId id="259" r:id="rId4"/>
    <p:sldId id="457" r:id="rId5"/>
    <p:sldId id="583" r:id="rId6"/>
    <p:sldId id="263" r:id="rId7"/>
    <p:sldId id="266" r:id="rId8"/>
    <p:sldId id="489" r:id="rId9"/>
    <p:sldId id="490" r:id="rId10"/>
    <p:sldId id="458" r:id="rId11"/>
    <p:sldId id="269" r:id="rId12"/>
    <p:sldId id="491" r:id="rId13"/>
    <p:sldId id="270" r:id="rId14"/>
    <p:sldId id="273" r:id="rId15"/>
    <p:sldId id="492" r:id="rId16"/>
    <p:sldId id="274" r:id="rId17"/>
    <p:sldId id="494" r:id="rId18"/>
    <p:sldId id="519" r:id="rId19"/>
    <p:sldId id="319" r:id="rId20"/>
    <p:sldId id="539" r:id="rId21"/>
    <p:sldId id="277" r:id="rId22"/>
    <p:sldId id="495" r:id="rId23"/>
    <p:sldId id="278" r:id="rId24"/>
    <p:sldId id="296" r:id="rId25"/>
    <p:sldId id="554" r:id="rId26"/>
    <p:sldId id="297" r:id="rId27"/>
    <p:sldId id="299" r:id="rId28"/>
    <p:sldId id="365" r:id="rId29"/>
    <p:sldId id="318" r:id="rId30"/>
    <p:sldId id="584" r:id="rId31"/>
  </p:sldIdLst>
  <p:sldSz cx="12192000" cy="6858000"/>
  <p:notesSz cx="6858000" cy="9144000"/>
  <p:defaultTextStyle>
    <a:lvl1pPr marL="0" lvl="0" algn="l" defTabSz="914400">
      <a:defRPr sz="1800" kern="1200">
        <a:solidFill>
          <a:schemeClr val="tx1"/>
        </a:solidFill>
        <a:latin typeface="Calibri" panose="020F0502020204030204"/>
        <a:ea typeface="宋体" pitchFamily="2" charset="-122"/>
      </a:defRPr>
    </a:lvl1pPr>
    <a:lvl2pPr marL="457200" lvl="1" algn="l" defTabSz="914400">
      <a:defRPr sz="1800" kern="1200">
        <a:solidFill>
          <a:schemeClr val="tx1"/>
        </a:solidFill>
        <a:latin typeface="Calibri" panose="020F0502020204030204"/>
        <a:ea typeface="宋体" pitchFamily="2" charset="-122"/>
      </a:defRPr>
    </a:lvl2pPr>
    <a:lvl3pPr marL="914400" lvl="2" algn="l" defTabSz="914400">
      <a:defRPr sz="1800" kern="1200">
        <a:solidFill>
          <a:schemeClr val="tx1"/>
        </a:solidFill>
        <a:latin typeface="Calibri" panose="020F0502020204030204"/>
        <a:ea typeface="宋体" pitchFamily="2" charset="-122"/>
      </a:defRPr>
    </a:lvl3pPr>
    <a:lvl4pPr marL="1371600" lvl="3" algn="l" defTabSz="914400">
      <a:defRPr sz="1800" kern="1200">
        <a:solidFill>
          <a:schemeClr val="tx1"/>
        </a:solidFill>
        <a:latin typeface="Calibri" panose="020F0502020204030204"/>
        <a:ea typeface="宋体" pitchFamily="2" charset="-122"/>
      </a:defRPr>
    </a:lvl4pPr>
    <a:lvl5pPr marL="1828800" lvl="4" algn="l" defTabSz="914400">
      <a:defRPr sz="1800" kern="1200">
        <a:solidFill>
          <a:schemeClr val="tx1"/>
        </a:solidFill>
        <a:latin typeface="Calibri" panose="020F0502020204030204"/>
        <a:ea typeface="宋体" pitchFamily="2" charset="-122"/>
      </a:defRPr>
    </a:lvl5pPr>
    <a:lvl6pPr marL="2286000" lvl="5" algn="l" defTabSz="914400">
      <a:defRPr sz="1800" kern="1200">
        <a:solidFill>
          <a:schemeClr val="tx1"/>
        </a:solidFill>
        <a:latin typeface="Calibri" panose="020F0502020204030204"/>
        <a:ea typeface="宋体" pitchFamily="2" charset="-122"/>
      </a:defRPr>
    </a:lvl6pPr>
    <a:lvl7pPr marL="2743200" lvl="6" algn="l" defTabSz="914400">
      <a:defRPr sz="1800" kern="1200">
        <a:solidFill>
          <a:schemeClr val="tx1"/>
        </a:solidFill>
        <a:latin typeface="Calibri" panose="020F0502020204030204"/>
        <a:ea typeface="宋体" pitchFamily="2" charset="-122"/>
      </a:defRPr>
    </a:lvl7pPr>
    <a:lvl8pPr marL="3200400" lvl="7" algn="l" defTabSz="914400">
      <a:defRPr sz="1800" kern="1200">
        <a:solidFill>
          <a:schemeClr val="tx1"/>
        </a:solidFill>
        <a:latin typeface="Calibri" panose="020F0502020204030204"/>
        <a:ea typeface="宋体" pitchFamily="2" charset="-122"/>
      </a:defRPr>
    </a:lvl8pPr>
    <a:lvl9pPr marL="3657600" lvl="8" algn="l" defTabSz="914400">
      <a:defRPr sz="1800" kern="1200">
        <a:solidFill>
          <a:schemeClr val="tx1"/>
        </a:solidFill>
        <a:latin typeface="Calibri" panose="020F0502020204030204"/>
        <a:ea typeface="宋体" pitchFamily="2" charset="-122"/>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002" name="o-yskm.ma_JF7n2u6B" initials="authorId_39247" lastIdx="2303" clrIdx="0"/>
  <p:cmAuthor id="2003" name="morgan.he_jmEfJjeQ" initials="authorId_20158" lastIdx="2294" clrIdx="0"/>
  <p:cmAuthor id="2004" name="brier.liu_q6bieuIJ" initials="authorId_24976" lastIdx="2293" clrIdx="0"/>
  <p:cmAuthor id="2005" name="ziting.li_YJNjFZjE" initials="authorId_11189" lastIdx="293" clrIdx="0"/>
  <p:cmAuthor id="2006" name="misty.liao_raUr3Eje" initials="authorId_14185" lastIdx="2300" clrIdx="0"/>
  <p:cmAuthor id="2000" name="vicky.chen_62b80445df1f7f38" initials="authorId_2264" lastIdx="36021" clrIdx="0"/>
  <p:cmAuthor id="2001" name="sqxg.wu_EbIfEZZB" initials="authorId_21657" lastIdx="2295"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376" autoAdjust="0"/>
    <p:restoredTop sz="92913" autoAdjust="0"/>
  </p:normalViewPr>
  <p:slideViewPr>
    <p:cSldViewPr snapToGrid="0">
      <p:cViewPr varScale="1">
        <p:scale>
          <a:sx n="103" d="100"/>
          <a:sy n="103" d="100"/>
        </p:scale>
        <p:origin x="522" y="114"/>
      </p:cViewPr>
      <p:guideLst/>
    </p:cSldViewPr>
  </p:slideViewPr>
  <p:notesTextViewPr>
    <p:cViewPr>
      <p:scale>
        <a:sx n="1" d="1"/>
        <a:sy n="1" d="1"/>
      </p:scale>
      <p:origin x="0" y="0"/>
    </p:cViewPr>
  </p:notesTextViewPr>
  <p:notesViewPr>
    <p:cSldViewPr snapToGrid="0">
      <p:cViewPr varScale="1">
        <p:scale>
          <a:sx n="52" d="100"/>
          <a:sy n="52" d="100"/>
        </p:scale>
        <p:origin x="2680" y="5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commentAuthors" Target="commentAuthor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handoutMaster" Target="handoutMasters/handoutMaster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s>
</file>

<file path=ppt/comments/comment1.xml><?xml version="1.0" encoding="utf-8"?>
<p:cmLst xmlns:a="http://schemas.openxmlformats.org/drawingml/2006/main" xmlns:r="http://schemas.openxmlformats.org/officeDocument/2006/relationships" xmlns:p="http://schemas.openxmlformats.org/presentationml/2006/main">
  <p:cm authorId="2001" dt="2023-03-22T23:57:41" idx="271">
    <p:pos x="0" y="0"/>
    <p:text>感觉对照着动线图讲解比较合适</p:text>
  </p:cm>
  <p:cm authorId="2003" dt="2023-03-28T11:11:35" idx="1288">
    <p:pos x="0" y="0"/>
    <p:text>改成赛前等候吧</p:text>
  </p:cm>
  <p:cm authorId="2004" dt="2023-03-28T20:24:02" idx="2290">
    <p:pos x="0" y="0"/>
    <p:text>@sqxg.wu_EbIfEZZB(271):/+1</p:text>
  </p:cm>
  <p:cm authorId="2004" dt="2023-03-28T20:24:31" idx="2291">
    <p:pos x="0" y="0"/>
    <p:text>@sqxg.wu_EbIfEZZB(271):我找个比较完整的场地规划图可以加上来</p:text>
  </p:cm>
  <p:cm authorId="2002" dt="2023-03-28T20:38:11" idx="1292">
    <p:pos x="0" y="0"/>
    <p:text>@sqxg.wu_EbIfEZZB(271):会后刘妈妈提供一下</p:text>
  </p:cm>
</p:cmLst>
</file>

<file path=ppt/comments/comment10.xml><?xml version="1.0" encoding="utf-8"?>
<p:cmLst xmlns:a="http://schemas.openxmlformats.org/drawingml/2006/main" xmlns:r="http://schemas.openxmlformats.org/officeDocument/2006/relationships" xmlns:p="http://schemas.openxmlformats.org/presentationml/2006/main">
  <p:cm authorId="2001" dt="2023-03-28T20:38:43" idx="2295">
    <p:pos x="0" y="0"/>
    <p:text>这个底下的赛务支持、裁判助理、执行统筹都可以不用体现，体现裁判席、成绩确认处就行</p:text>
  </p:cm>
  <p:cm authorId="2002" dt="2023-03-28T21:00:49" idx="1297">
    <p:pos x="0" y="0"/>
    <p:text>@sqxg.wu_EbIfEZZB(2295):图片换成参赛手册的版本</p:text>
  </p:cm>
  <p:cm authorId="2002" dt="2023-03-30T01:34:25" idx="303">
    <p:pos x="0" y="0"/>
    <p:text>@sqxg.wu_EbIfEZZB(2295):已修改</p:text>
  </p:cm>
</p:cmLst>
</file>

<file path=ppt/comments/comment11.xml><?xml version="1.0" encoding="utf-8"?>
<p:cmLst xmlns:a="http://schemas.openxmlformats.org/drawingml/2006/main" xmlns:r="http://schemas.openxmlformats.org/officeDocument/2006/relationships" xmlns:p="http://schemas.openxmlformats.org/presentationml/2006/main">
  <p:cm authorId="2003" dt="2023-03-28T10:55:19" idx="286">
    <p:pos x="0" y="0"/>
    <p:text>新加入一页</p:text>
  </p:cm>
</p:cmLst>
</file>

<file path=ppt/comments/comment12.xml><?xml version="1.0" encoding="utf-8"?>
<p:cmLst xmlns:a="http://schemas.openxmlformats.org/drawingml/2006/main" xmlns:r="http://schemas.openxmlformats.org/officeDocument/2006/relationships" xmlns:p="http://schemas.openxmlformats.org/presentationml/2006/main">
  <p:cm authorId="2003" dt="2023-03-28T20:37:05" idx="2294">
    <p:pos x="0" y="0"/>
    <p:text>准备阶段
1.  进入战场后立即将机器放置在启动区上电，等待场边裁判协助将机器人连接服务器 
2.  哨兵机器人需放置在哨兵启动区 
3.  机器人上电后操作手尽快进入操作间完成赛前准备工作 
4.  参赛队技术暂停需队长在准备阶段倒计时还剩15秒前向裁判申请，说明申请时长以及原因 
5.  场地人员离开战场后需注意请勿将杂物遗留在战场内 
6.  准备阶段结束后，场地人员需将哨兵机器人的调试遥控器放置于战场入口，且不可在 5 秒倒计时开始后使用遥控器调试哨兵机器人。</p:text>
  </p:cm>
  <p:cm authorId="2001" dt="2023-03-28T20:43:46" idx="1295">
    <p:pos x="0" y="0"/>
    <p:text>裁判应该是黑马甲不是这个</p:text>
  </p:cm>
  <p:cm authorId="2002" dt="2023-03-28T21:08:02" idx="299">
    <p:pos x="0" y="0"/>
    <p:text>@morgan.he_jmEfJjeQ(2294):挪到下一页</p:text>
  </p:cm>
</p:cmLst>
</file>

<file path=ppt/comments/comment13.xml><?xml version="1.0" encoding="utf-8"?>
<p:cmLst xmlns:a="http://schemas.openxmlformats.org/drawingml/2006/main" xmlns:r="http://schemas.openxmlformats.org/officeDocument/2006/relationships" xmlns:p="http://schemas.openxmlformats.org/presentationml/2006/main">
  <p:cm authorId="2003" dt="2023-03-28T20:37:05" idx="2294">
    <p:pos x="0" y="0"/>
    <p:text>准备阶段
1.  进入战场后立即将机器放置在启动区上电，等待场边裁判协助将机器人连接服务器 
2.  哨兵机器人需放置在哨兵启动区 
3.  机器人上电后操作手尽快进入操作间完成赛前准备工作 
4.  参赛队技术暂停需队长在准备阶段倒计时还剩15秒前向裁判申请，说明申请时长以及原因 
5.  场地人员离开战场后需注意请勿将杂物遗留在战场内 
6.  准备阶段结束后，场地人员需将哨兵机器人的调试遥控器放置于战场入口，且不可在 5 秒倒计时开始后使用遥控器调试哨兵机器人。</p:text>
  </p:cm>
  <p:cm authorId="2001" dt="2023-03-28T20:43:46" idx="1295">
    <p:pos x="0" y="0"/>
    <p:text>裁判应该是黑马甲不是这个</p:text>
  </p:cm>
  <p:cm authorId="2002" dt="2023-03-28T21:08:02" idx="299">
    <p:pos x="0" y="0"/>
    <p:text>@morgan.he_jmEfJjeQ(2294):挪到下一页</p:text>
  </p:cm>
</p:cmLst>
</file>

<file path=ppt/comments/comment14.xml><?xml version="1.0" encoding="utf-8"?>
<p:cmLst xmlns:a="http://schemas.openxmlformats.org/drawingml/2006/main" xmlns:r="http://schemas.openxmlformats.org/officeDocument/2006/relationships" xmlns:p="http://schemas.openxmlformats.org/presentationml/2006/main">
  <p:cm authorId="2003" dt="2023-03-28T11:02:08" idx="1285">
    <p:pos x="0" y="0"/>
    <p:text>是操作间裁判吧</p:text>
  </p:cm>
</p:cmLst>
</file>

<file path=ppt/comments/comment15.xml><?xml version="1.0" encoding="utf-8"?>
<p:cmLst xmlns:a="http://schemas.openxmlformats.org/drawingml/2006/main" xmlns:r="http://schemas.openxmlformats.org/officeDocument/2006/relationships" xmlns:p="http://schemas.openxmlformats.org/presentationml/2006/main">
  <p:cm authorId="2003" dt="2023-03-28T11:02:54" idx="2288">
    <p:pos x="0" y="0"/>
    <p:text>放场边</p:text>
  </p:cm>
  <p:cm authorId="2005" dt="2023-03-28T20:30:53" idx="292">
    <p:pos x="0" y="0"/>
    <p:text>补弹员要穿长袖和补弹规范是不是在安全规范那一张写，好像不属于操作间</p:text>
  </p:cm>
</p:cmLst>
</file>

<file path=ppt/comments/comment16.xml><?xml version="1.0" encoding="utf-8"?>
<p:cmLst xmlns:a="http://schemas.openxmlformats.org/drawingml/2006/main" xmlns:r="http://schemas.openxmlformats.org/officeDocument/2006/relationships" xmlns:p="http://schemas.openxmlformats.org/presentationml/2006/main">
  <p:cm authorId="2002" dt="2023-03-28T21:16:54" idx="1299">
    <p:pos x="0" y="0"/>
    <p:text>改成登录流程、性能体系</p:text>
  </p:cm>
  <p:cm authorId="2002" dt="2023-03-28T21:17:18" idx="2302">
    <p:pos x="0" y="0"/>
    <p:text>上个队伍的ui若存在的话需自行清楚</p:text>
  </p:cm>
</p:cmLst>
</file>

<file path=ppt/comments/comment17.xml><?xml version="1.0" encoding="utf-8"?>
<p:cmLst xmlns:a="http://schemas.openxmlformats.org/drawingml/2006/main" xmlns:r="http://schemas.openxmlformats.org/officeDocument/2006/relationships" xmlns:p="http://schemas.openxmlformats.org/presentationml/2006/main">
  <p:cm authorId="2006" dt="2023-03-28T21:08:59" idx="2300">
    <p:pos x="0" y="0"/>
    <p:text>退弹要不要讲讲</p:text>
  </p:cm>
</p:cmLst>
</file>

<file path=ppt/comments/comment18.xml><?xml version="1.0" encoding="utf-8"?>
<p:cmLst xmlns:a="http://schemas.openxmlformats.org/drawingml/2006/main" xmlns:r="http://schemas.openxmlformats.org/officeDocument/2006/relationships" xmlns:p="http://schemas.openxmlformats.org/presentationml/2006/main">
  <p:cm authorId="2005" dt="2023-03-28T20:34:16" idx="293">
    <p:pos x="0" y="0"/>
    <p:text>联盟赛没有42mm发光弹丸</p:text>
  </p:cm>
  <p:cm authorId="2002" dt="2023-03-28T21:27:27" idx="301">
    <p:pos x="0" y="0"/>
    <p:text>@ziting.li_YJNjFZjE(293):下来再问问姿婷具体流程</p:text>
  </p:cm>
</p:cmLst>
</file>

<file path=ppt/comments/comment2.xml><?xml version="1.0" encoding="utf-8"?>
<p:cmLst xmlns:a="http://schemas.openxmlformats.org/drawingml/2006/main" xmlns:r="http://schemas.openxmlformats.org/officeDocument/2006/relationships" xmlns:p="http://schemas.openxmlformats.org/presentationml/2006/main">
  <p:cm authorId="2001" dt="2023-03-22T23:57:41" idx="271">
    <p:pos x="0" y="0"/>
    <p:text>感觉对照着动线图讲解比较合适</p:text>
  </p:cm>
  <p:cm authorId="2003" dt="2023-03-28T11:11:35" idx="1288">
    <p:pos x="0" y="0"/>
    <p:text>改成赛前等候吧</p:text>
  </p:cm>
  <p:cm authorId="2004" dt="2023-03-28T20:24:02" idx="2290">
    <p:pos x="0" y="0"/>
    <p:text>@sqxg.wu_EbIfEZZB(271):/+1</p:text>
  </p:cm>
  <p:cm authorId="2004" dt="2023-03-28T20:24:31" idx="2291">
    <p:pos x="0" y="0"/>
    <p:text>@sqxg.wu_EbIfEZZB(271):我找个比较完整的场地规划图可以加上来</p:text>
  </p:cm>
  <p:cm authorId="2002" dt="2023-03-28T20:38:11" idx="1292">
    <p:pos x="0" y="0"/>
    <p:text>@sqxg.wu_EbIfEZZB(271):会后刘妈妈提供一下</p:text>
  </p:cm>
</p:cmLst>
</file>

<file path=ppt/comments/comment3.xml><?xml version="1.0" encoding="utf-8"?>
<p:cmLst xmlns:a="http://schemas.openxmlformats.org/drawingml/2006/main" xmlns:r="http://schemas.openxmlformats.org/officeDocument/2006/relationships" xmlns:p="http://schemas.openxmlformats.org/presentationml/2006/main">
  <p:cm authorId="2004" dt="2023-03-28T20:27:57" idx="290">
    <p:pos x="0" y="0"/>
    <p:text>检录只对当场检录结果负责 这句话加粗标红</p:text>
  </p:cm>
  <p:cm authorId="2004" dt="2023-03-28T20:28:23" idx="291">
    <p:pos x="0" y="0"/>
    <p:text>其他机器人，是不是可以直接写英雄机器人</p:text>
  </p:cm>
  <p:cm authorId="2002" dt="2023-03-28T20:46:35" idx="1296">
    <p:pos x="0" y="0"/>
    <p:text>@brier.liu_q6bieuIJ(290):已修改</p:text>
  </p:cm>
  <p:cm authorId="2002" dt="2023-03-28T20:46:45" idx="2297">
    <p:pos x="0" y="0"/>
    <p:text>@brier.liu_q6bieuIJ(291):与规则保持一致</p:text>
  </p:cm>
</p:cmLst>
</file>

<file path=ppt/comments/comment4.xml><?xml version="1.0" encoding="utf-8"?>
<p:cmLst xmlns:a="http://schemas.openxmlformats.org/drawingml/2006/main" xmlns:r="http://schemas.openxmlformats.org/officeDocument/2006/relationships" xmlns:p="http://schemas.openxmlformats.org/presentationml/2006/main">
  <p:cm authorId="2001" dt="2023-03-23T00:00:37" idx="2273">
    <p:pos x="0" y="0"/>
    <p:text>流程不应该是每个站点都一样的吗</p:text>
  </p:cm>
  <p:cm authorId="2002" dt="2023-03-27T11:04:27" idx="277">
    <p:pos x="0" y="0"/>
    <p:text>@sqxg.wu_EbIfEZZB(2273):可能会受制于类似志愿者人力不足或者实际场地安排上作出前后顺序、岗位合并等调整，所以是仅供参考</p:text>
  </p:cm>
  <p:cm authorId="2004" dt="2023-03-28T20:29:32" idx="1290">
    <p:pos x="0" y="0"/>
    <p:text>@sqxg.wu_EbIfEZZB(2273):@o-yskm.ma 那也把实际会不一致的情况讲清楚，加一句检录项均需要通过才算检录通过？</p:text>
  </p:cm>
  <p:cm authorId="2004" dt="2023-03-28T20:30:15" idx="2292">
    <p:pos x="0" y="0"/>
    <p:text>@sqxg.wu_EbIfEZZB(2273):然后你这个图里面的模块还是写的模组，不好改的话要不拿设计物料里面的图来看看</p:text>
  </p:cm>
</p:cmLst>
</file>

<file path=ppt/comments/comment5.xml><?xml version="1.0" encoding="utf-8"?>
<p:cmLst xmlns:a="http://schemas.openxmlformats.org/drawingml/2006/main" xmlns:r="http://schemas.openxmlformats.org/officeDocument/2006/relationships" xmlns:p="http://schemas.openxmlformats.org/presentationml/2006/main">
  <p:cm authorId="2002" dt="2023-03-27T11:06:02" idx="1277">
    <p:pos x="0" y="0"/>
    <p:text>@sqxg.wu_EbIfEZZB(1272):就是告诉工作人员我这一台机器人是平衡步兵</p:text>
  </p:cm>
  <p:cm authorId="2002" dt="2023-03-27T11:06:35" idx="2279">
    <p:pos x="0" y="0"/>
    <p:text>@sqxg.wu_EbIfEZZB(1271):调整为不允许该气瓶上场</p:text>
  </p:cm>
  <p:cm authorId="2002" dt="2023-03-28T20:56:17" idx="2298">
    <p:pos x="0" y="0"/>
    <p:text>下来再看看时间戳的必要性</p:text>
  </p:cm>
  <p:cm authorId="2002" dt="2023-03-28T21:37:38" idx="1300">
    <p:pos x="0" y="0"/>
    <p:text>写写什么队伍能用官方车</p:text>
  </p:cm>
</p:cmLst>
</file>

<file path=ppt/comments/comment6.xml><?xml version="1.0" encoding="utf-8"?>
<p:cmLst xmlns:a="http://schemas.openxmlformats.org/drawingml/2006/main" xmlns:r="http://schemas.openxmlformats.org/officeDocument/2006/relationships" xmlns:p="http://schemas.openxmlformats.org/presentationml/2006/main">
  <p:cm authorId="2001" dt="2023-03-23T00:01:12" idx="1271">
    <p:pos x="0" y="0"/>
    <p:text>罚下该气瓶是啥</p:text>
  </p:cm>
  <p:cm authorId="2001" dt="2023-03-23T00:01:53" idx="273">
    <p:pos x="0" y="0"/>
    <p:text>安装了机动发射机构但是本场次不使用的话，需要将发射机构断电，并断开测速模块</p:text>
  </p:cm>
  <p:cm authorId="2001" dt="2023-03-23T00:02:09" idx="1272">
    <p:pos x="0" y="0"/>
    <p:text>平衡步兵机器人需要自行在检录处进行报备是什么流程</p:text>
  </p:cm>
  <p:cm authorId="2002" dt="2023-03-27T11:06:02" idx="1277">
    <p:pos x="0" y="0"/>
    <p:text>@sqxg.wu_EbIfEZZB(1272):就是告诉工作人员我这一台机器人是平衡步兵</p:text>
  </p:cm>
  <p:cm authorId="2002" dt="2023-03-27T11:06:35" idx="2279">
    <p:pos x="0" y="0"/>
    <p:text>@sqxg.wu_EbIfEZZB(1271):调整为不允许该气瓶上场</p:text>
  </p:cm>
</p:cmLst>
</file>

<file path=ppt/comments/comment7.xml><?xml version="1.0" encoding="utf-8"?>
<p:cmLst xmlns:a="http://schemas.openxmlformats.org/drawingml/2006/main" xmlns:r="http://schemas.openxmlformats.org/officeDocument/2006/relationships" xmlns:p="http://schemas.openxmlformats.org/presentationml/2006/main">
  <p:cm authorId="2001" dt="2023-03-23T00:03:56" idx="2274">
    <p:pos x="0" y="0"/>
    <p:text>检录区不允许拍照，得在规则里说明</p:text>
  </p:cm>
  <p:cm authorId="2001" dt="2023-03-23T00:07:48" idx="274">
    <p:pos x="0" y="0"/>
    <p:text>步兵机器人一人携带检录，哨兵不是一人吗</p:text>
  </p:cm>
  <p:cm authorId="2001" dt="2023-03-23T00:08:50" idx="2275">
    <p:pos x="0" y="0"/>
    <p:text>除此之外还允许队长1人入场，规则中没有要求是队长</p:text>
  </p:cm>
  <p:cm authorId="2002" dt="2023-03-27T11:08:01" idx="278">
    <p:pos x="0" y="0"/>
    <p:text>@sqxg.wu_EbIfEZZB(2274):已修改</p:text>
  </p:cm>
  <p:cm authorId="2002" dt="2023-03-27T11:08:06" idx="2280">
    <p:pos x="0" y="0"/>
    <p:text>@sqxg.wu_EbIfEZZB(274):已修改</p:text>
  </p:cm>
  <p:cm authorId="2002" dt="2023-03-27T11:08:11" idx="279">
    <p:pos x="0" y="0"/>
    <p:text>@sqxg.wu_EbIfEZZB(2275):已修改</p:text>
  </p:cm>
</p:cmLst>
</file>

<file path=ppt/comments/comment8.xml><?xml version="1.0" encoding="utf-8"?>
<p:cmLst xmlns:a="http://schemas.openxmlformats.org/drawingml/2006/main" xmlns:r="http://schemas.openxmlformats.org/officeDocument/2006/relationships" xmlns:p="http://schemas.openxmlformats.org/presentationml/2006/main">
  <p:cm authorId="2004" dt="2023-03-28T20:33:40" idx="2293">
    <p:pos x="0" y="0"/>
    <p:text>这里可以把场地人员的内容抄一下放上来</p:text>
  </p:cm>
  <p:cm authorId="2004" dt="2023-03-28T20:38:30" idx="294">
    <p:pos x="0" y="0"/>
    <p:text>@brier.liu_q6bieuIJ(2293):@brier.liu 规则手册原文</p:text>
  </p:cm>
  <p:cm authorId="2002" dt="2023-03-28T20:58:43" idx="298">
    <p:pos x="0" y="0"/>
    <p:text>@brier.liu_q6bieuIJ(2293):把赛场相关的部分前置一下</p:text>
  </p:cm>
  <p:cm authorId="2002" dt="2023-03-30T01:33:51" idx="2303">
    <p:pos x="0" y="0"/>
    <p:text>@brier.liu_q6bieuIJ(2293):已修改</p:text>
  </p:cm>
</p:cmLst>
</file>

<file path=ppt/comments/comment9.xml><?xml version="1.0" encoding="utf-8"?>
<p:cmLst xmlns:a="http://schemas.openxmlformats.org/drawingml/2006/main" xmlns:r="http://schemas.openxmlformats.org/officeDocument/2006/relationships" xmlns:p="http://schemas.openxmlformats.org/presentationml/2006/main">
  <p:cm authorId="2001" dt="2023-03-23T00:12:49" idx="1273">
    <p:pos x="0" y="0"/>
    <p:text>打气的操作在联盟赛中可以不用过多的提到，1是站点不会准备气泵，2是用到气的学校基本没有</p:text>
  </p:cm>
  <p:cm authorId="2002" dt="2023-03-30T01:34:12" idx="302">
    <p:pos x="0" y="0"/>
    <p:text>@sqxg.wu_EbIfEZZB(1273):已修改</p:tex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FFACAF0-09BA-47FD-996E-7A55C463EEB0}" type="datetimeFigureOut">
              <a:rPr lang="zh-CN" altLang="en-US" smtClean="0"/>
              <a:t>2023/4/6</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B82818B-0A10-4A65-BD5B-4A8062269C31}" type="slidenum">
              <a:rPr lang="zh-CN" altLang="en-US" smtClean="0"/>
              <a:t>‹#›</a:t>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F13B20-8BB8-B74B-ADB5-DA5707988F1E}" type="datetimeFigureOut">
              <a:rPr lang="zh-CN" altLang="en-US"/>
              <a:t>2023/4/6</a:t>
            </a:fld>
            <a:endParaRPr kumimoji="1"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kumimoji="1" lang="zh-CN" altLang="en-US"/>
              <a:t>编辑母版文本样式
第二级
第三级
第四级
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28674F-E567-AA4B-8C16-788D7CE21C4F}" type="slidenum">
              <a:rPr/>
              <a:t>‹#›</a:t>
            </a:fld>
            <a:endParaRPr kumimoji="1"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p:cNvSpPr>
            <a:spLocks noGrp="1"/>
          </p:cNvSpPr>
          <p:nvPr>
            <p:ph type="body" idx="1"/>
          </p:nvPr>
        </p:nvSpPr>
        <p:spPr/>
        <p:txBody>
          <a:bodyPr/>
          <a:lstStyle/>
          <a:p>
            <a:endParaRPr lang="zh-CN"/>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p:cNvSpPr>
            <a:spLocks noGrp="1"/>
          </p:cNvSpPr>
          <p:nvPr>
            <p:ph type="body" idx="1"/>
          </p:nvPr>
        </p:nvSpPr>
        <p:spPr/>
        <p:txBody>
          <a:bodyPr/>
          <a:lstStyle/>
          <a:p>
            <a:endParaRPr lang="zh-CN"/>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p:cNvSpPr>
            <a:spLocks noGrp="1"/>
          </p:cNvSpPr>
          <p:nvPr>
            <p:ph type="body" idx="1"/>
          </p:nvPr>
        </p:nvSpPr>
        <p:spPr/>
        <p:txBody>
          <a:bodyPr/>
          <a:lstStyle/>
          <a:p>
            <a:endParaRPr lang="zh-CN"/>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p:cNvSpPr>
            <a:spLocks noGrp="1"/>
          </p:cNvSpPr>
          <p:nvPr>
            <p:ph type="body" idx="1"/>
          </p:nvPr>
        </p:nvSpPr>
        <p:spPr/>
        <p:txBody>
          <a:bodyPr/>
          <a:lstStyle/>
          <a:p>
            <a:endParaRPr lang="zh-CN"/>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p:cNvSpPr>
            <a:spLocks noGrp="1"/>
          </p:cNvSpPr>
          <p:nvPr>
            <p:ph type="body" idx="1"/>
          </p:nvPr>
        </p:nvSpPr>
        <p:spPr/>
        <p:txBody>
          <a:bodyPr/>
          <a:lstStyle/>
          <a:p>
            <a:endParaRPr lang="zh-CN"/>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p:cNvSpPr>
            <a:spLocks noGrp="1"/>
          </p:cNvSpPr>
          <p:nvPr>
            <p:ph type="body" idx="1"/>
          </p:nvPr>
        </p:nvSpPr>
        <p:spPr/>
        <p:txBody>
          <a:bodyPr/>
          <a:lstStyle/>
          <a:p>
            <a:endParaRPr lang="zh-CN"/>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p:cNvSpPr>
            <a:spLocks noGrp="1"/>
          </p:cNvSpPr>
          <p:nvPr>
            <p:ph type="body" idx="1"/>
          </p:nvPr>
        </p:nvSpPr>
        <p:spPr/>
        <p:txBody>
          <a:bodyPr/>
          <a:lstStyle/>
          <a:p>
            <a:pPr>
              <a:buFont typeface="Arial" panose="020B0604020202020204" pitchFamily="34" charset="0"/>
              <a:buChar char="•"/>
            </a:pPr>
            <a:endParaRPr lang="zh-CN" sz="2400">
              <a:solidFill>
                <a:srgbClr val="000000"/>
              </a:solidFill>
              <a:latin typeface="微软雅黑" panose="020B0503020204020204" charset="-122"/>
              <a:ea typeface="微软雅黑" panose="020B0503020204020204" charset="-122"/>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和副标题">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669882" y="2308881"/>
            <a:ext cx="10852237" cy="899167"/>
          </a:xfrm>
        </p:spPr>
        <p:txBody>
          <a:bodyPr lIns="101600" tIns="38100" rIns="25400" bIns="38100" anchor="t" anchorCtr="0">
            <a:noAutofit/>
          </a:bodyPr>
          <a:lstStyle>
            <a:lvl1pPr algn="ctr">
              <a:defRPr sz="5400" b="0" spc="600">
                <a:effectLst/>
                <a:latin typeface="+mn-ea"/>
                <a:ea typeface="+mn-ea"/>
              </a:defRPr>
            </a:lvl1pPr>
          </a:lstStyle>
          <a:p>
            <a:r>
              <a:rPr lang="zh-CN" altLang="en-US" dirty="0"/>
              <a:t>单击此处编辑标题</a:t>
            </a:r>
          </a:p>
        </p:txBody>
      </p:sp>
      <p:sp>
        <p:nvSpPr>
          <p:cNvPr id="3" name="副标题 2"/>
          <p:cNvSpPr>
            <a:spLocks noGrp="1"/>
          </p:cNvSpPr>
          <p:nvPr>
            <p:ph type="subTitle" idx="1" hasCustomPrompt="1"/>
          </p:nvPr>
        </p:nvSpPr>
        <p:spPr>
          <a:xfrm>
            <a:off x="669925" y="3565525"/>
            <a:ext cx="10852150" cy="801370"/>
          </a:xfrm>
        </p:spPr>
        <p:txBody>
          <a:bodyPr lIns="101600" tIns="38100" rIns="76200" bIns="38100" anchor="ctr" anchorCtr="0">
            <a:noAutofit/>
          </a:bodyPr>
          <a:lstStyle>
            <a:lvl1pPr marL="0" indent="0" algn="ctr" eaLnBrk="1" fontAlgn="auto" latinLnBrk="0" hangingPunct="1">
              <a:lnSpc>
                <a:spcPct val="100000"/>
              </a:lnSpc>
              <a:buNone/>
              <a:defRPr sz="2400" u="none" strike="noStrike" kern="1200" cap="none" spc="200" normalizeH="0" baseline="0">
                <a:solidFill>
                  <a:schemeClr val="tx1"/>
                </a:solidFill>
                <a:uFillTx/>
                <a:latin typeface="+mn-ea"/>
                <a:ea typeface="+mn-ea"/>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7" name="页脚占位符 16"/>
          <p:cNvSpPr>
            <a:spLocks noGrp="1"/>
          </p:cNvSpPr>
          <p:nvPr>
            <p:ph type="ftr" sz="quarter" idx="11"/>
          </p:nvPr>
        </p:nvSpPr>
        <p:spPr/>
        <p:txBody>
          <a:bodyPr/>
          <a:lstStyle>
            <a:lvl1pPr>
              <a:defRPr>
                <a:latin typeface="+mn-ea"/>
              </a:defRPr>
            </a:lvl1pPr>
          </a:lstStyle>
          <a:p>
            <a:endParaRPr lang="zh-CN" altLang="en-US" dirty="0"/>
          </a:p>
        </p:txBody>
      </p:sp>
      <p:sp>
        <p:nvSpPr>
          <p:cNvPr id="18" name="灯片编号占位符 17"/>
          <p:cNvSpPr>
            <a:spLocks noGrp="1"/>
          </p:cNvSpPr>
          <p:nvPr>
            <p:ph type="sldNum" sz="quarter" idx="12"/>
          </p:nvPr>
        </p:nvSpPr>
        <p:spPr/>
        <p:txBody>
          <a:bodyPr/>
          <a:lstStyle>
            <a:lvl1pPr>
              <a:defRPr>
                <a:latin typeface="+mn-ea"/>
              </a:defRPr>
            </a:lvl1pPr>
          </a:lstStyle>
          <a:p>
            <a:fld id="{49AE70B2-8BF9-45C0-BB95-33D1B9D3A854}" type="slidenum">
              <a:rPr lang="zh-CN" altLang="en-US" smtClean="0"/>
              <a:t>‹#›</a:t>
            </a:fld>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t>单击此处编辑母版标题样式</a:t>
            </a:r>
          </a:p>
        </p:txBody>
      </p:sp>
      <p:sp>
        <p:nvSpPr>
          <p:cNvPr id="3" name="内容占位符 2"/>
          <p:cNvSpPr>
            <a:spLocks noGrp="1"/>
          </p:cNvSpPr>
          <p:nvPr>
            <p:ph idx="1"/>
          </p:nvPr>
        </p:nvSpPr>
        <p:spPr/>
        <p:txBody>
          <a:bodyPr/>
          <a:lstStyle/>
          <a:p>
            <a:pPr lvl="0"/>
            <a:r>
              <a:rPr lang="zh-CN"/>
              <a:t>单击此处编辑母版文本样式</a:t>
            </a:r>
          </a:p>
          <a:p>
            <a:pPr lvl="1"/>
            <a:r>
              <a:rPr lang="zh-CN"/>
              <a:t>第二级</a:t>
            </a:r>
          </a:p>
          <a:p>
            <a:pPr lvl="2"/>
            <a:r>
              <a:rPr lang="zh-CN"/>
              <a:t>第三级</a:t>
            </a:r>
          </a:p>
          <a:p>
            <a:pPr lvl="3"/>
            <a:r>
              <a:rPr lang="zh-CN"/>
              <a:t>第四级</a:t>
            </a:r>
          </a:p>
          <a:p>
            <a:pPr lvl="4"/>
            <a:r>
              <a:rPr lang="zh-CN"/>
              <a:t>第五级</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lvl="0">
              <a:defRPr sz="6000"/>
            </a:lvl1pPr>
          </a:lstStyle>
          <a:p>
            <a:r>
              <a:rPr lang="zh-CN"/>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lvl="0" indent="0">
              <a:buNone/>
              <a:defRPr sz="2400">
                <a:solidFill>
                  <a:schemeClr val="tx1">
                    <a:tint val="75000"/>
                  </a:schemeClr>
                </a:solidFill>
              </a:defRPr>
            </a:lvl1pPr>
            <a:lvl2pPr marL="457200" lvl="1" indent="0">
              <a:buNone/>
              <a:defRPr sz="2000">
                <a:solidFill>
                  <a:schemeClr val="tx1">
                    <a:tint val="75000"/>
                  </a:schemeClr>
                </a:solidFill>
              </a:defRPr>
            </a:lvl2pPr>
            <a:lvl3pPr marL="914400" lvl="2" indent="0">
              <a:buNone/>
              <a:defRPr sz="1800">
                <a:solidFill>
                  <a:schemeClr val="tx1">
                    <a:tint val="75000"/>
                  </a:schemeClr>
                </a:solidFill>
              </a:defRPr>
            </a:lvl3pPr>
            <a:lvl4pPr marL="1371600" lvl="3" indent="0">
              <a:buNone/>
              <a:defRPr sz="1600">
                <a:solidFill>
                  <a:schemeClr val="tx1">
                    <a:tint val="75000"/>
                  </a:schemeClr>
                </a:solidFill>
              </a:defRPr>
            </a:lvl4pPr>
            <a:lvl5pPr marL="1828800" lvl="4" indent="0">
              <a:buNone/>
              <a:defRPr sz="1600">
                <a:solidFill>
                  <a:schemeClr val="tx1">
                    <a:tint val="75000"/>
                  </a:schemeClr>
                </a:solidFill>
              </a:defRPr>
            </a:lvl5pPr>
            <a:lvl6pPr marL="2286000" lvl="5" indent="0">
              <a:buNone/>
              <a:defRPr sz="1600">
                <a:solidFill>
                  <a:schemeClr val="tx1">
                    <a:tint val="75000"/>
                  </a:schemeClr>
                </a:solidFill>
              </a:defRPr>
            </a:lvl6pPr>
            <a:lvl7pPr marL="2743200" lvl="6" indent="0">
              <a:buNone/>
              <a:defRPr sz="1600">
                <a:solidFill>
                  <a:schemeClr val="tx1">
                    <a:tint val="75000"/>
                  </a:schemeClr>
                </a:solidFill>
              </a:defRPr>
            </a:lvl7pPr>
            <a:lvl8pPr marL="3200400" lvl="7" indent="0">
              <a:buNone/>
              <a:defRPr sz="1600">
                <a:solidFill>
                  <a:schemeClr val="tx1">
                    <a:tint val="75000"/>
                  </a:schemeClr>
                </a:solidFill>
              </a:defRPr>
            </a:lvl8pPr>
            <a:lvl9pPr marL="3657600" lvl="8" indent="0">
              <a:buNone/>
              <a:defRPr sz="1600">
                <a:solidFill>
                  <a:schemeClr val="tx1">
                    <a:tint val="75000"/>
                  </a:schemeClr>
                </a:solidFill>
              </a:defRPr>
            </a:lvl9pPr>
          </a:lstStyle>
          <a:p>
            <a:pPr lvl="0"/>
            <a:r>
              <a:rPr lang="zh-CN"/>
              <a:t>单击此处编辑母版文本样式</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t>单击此处编辑母版标题样式</a:t>
            </a:r>
          </a:p>
        </p:txBody>
      </p:sp>
      <p:sp>
        <p:nvSpPr>
          <p:cNvPr id="3" name="内容占位符 2"/>
          <p:cNvSpPr>
            <a:spLocks noGrp="1"/>
          </p:cNvSpPr>
          <p:nvPr>
            <p:ph idx="1"/>
          </p:nvPr>
        </p:nvSpPr>
        <p:spPr>
          <a:xfrm>
            <a:off x="838200" y="1825625"/>
            <a:ext cx="5181600" cy="4351338"/>
          </a:xfrm>
        </p:spPr>
        <p:txBody>
          <a:bodyPr/>
          <a:lstStyle/>
          <a:p>
            <a:pPr lvl="0"/>
            <a:r>
              <a:rPr lang="zh-CN"/>
              <a:t>单击此处编辑母版文本样式</a:t>
            </a:r>
          </a:p>
          <a:p>
            <a:pPr lvl="1"/>
            <a:r>
              <a:rPr lang="zh-CN"/>
              <a:t>第二级</a:t>
            </a:r>
          </a:p>
          <a:p>
            <a:pPr lvl="2"/>
            <a:r>
              <a:rPr lang="zh-CN"/>
              <a:t>第三级</a:t>
            </a:r>
          </a:p>
          <a:p>
            <a:pPr lvl="3"/>
            <a:r>
              <a:rPr lang="zh-CN"/>
              <a:t>第四级</a:t>
            </a:r>
          </a:p>
          <a:p>
            <a:pPr lvl="4"/>
            <a:r>
              <a:rPr lang="zh-CN"/>
              <a:t>第五级</a:t>
            </a:r>
          </a:p>
        </p:txBody>
      </p:sp>
      <p:sp>
        <p:nvSpPr>
          <p:cNvPr id="4" name="内容占位符 3"/>
          <p:cNvSpPr>
            <a:spLocks noGrp="1"/>
          </p:cNvSpPr>
          <p:nvPr>
            <p:ph idx="2"/>
          </p:nvPr>
        </p:nvSpPr>
        <p:spPr>
          <a:xfrm>
            <a:off x="6172200" y="1825625"/>
            <a:ext cx="5181600" cy="4351338"/>
          </a:xfrm>
        </p:spPr>
        <p:txBody>
          <a:bodyPr/>
          <a:lstStyle/>
          <a:p>
            <a:pPr lvl="0"/>
            <a:r>
              <a:rPr lang="zh-CN"/>
              <a:t>单击此处编辑母版文本样式</a:t>
            </a:r>
          </a:p>
          <a:p>
            <a:pPr lvl="1"/>
            <a:r>
              <a:rPr lang="zh-CN"/>
              <a:t>第二级</a:t>
            </a:r>
          </a:p>
          <a:p>
            <a:pPr lvl="2"/>
            <a:r>
              <a:rPr lang="zh-CN"/>
              <a:t>第三级</a:t>
            </a:r>
          </a:p>
          <a:p>
            <a:pPr lvl="3"/>
            <a:r>
              <a:rPr lang="zh-CN"/>
              <a:t>第四级</a:t>
            </a:r>
          </a:p>
          <a:p>
            <a:pPr lvl="4"/>
            <a:r>
              <a:rPr lang="zh-CN"/>
              <a:t>第五级</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lvl="0" indent="0">
              <a:buNone/>
              <a:defRPr sz="2400" b="1"/>
            </a:lvl1pPr>
            <a:lvl2pPr marL="457200" lvl="1" indent="0">
              <a:buNone/>
              <a:defRPr sz="2000" b="1"/>
            </a:lvl2pPr>
            <a:lvl3pPr marL="914400" lvl="2" indent="0">
              <a:buNone/>
              <a:defRPr sz="1800" b="1"/>
            </a:lvl3pPr>
            <a:lvl4pPr marL="1371600" lvl="3" indent="0">
              <a:buNone/>
              <a:defRPr sz="1600" b="1"/>
            </a:lvl4pPr>
            <a:lvl5pPr marL="1828800" lvl="4" indent="0">
              <a:buNone/>
              <a:defRPr sz="1600" b="1"/>
            </a:lvl5pPr>
            <a:lvl6pPr marL="2286000" lvl="5" indent="0">
              <a:buNone/>
              <a:defRPr sz="1600" b="1"/>
            </a:lvl6pPr>
            <a:lvl7pPr marL="2743200" lvl="6" indent="0">
              <a:buNone/>
              <a:defRPr sz="1600" b="1"/>
            </a:lvl7pPr>
            <a:lvl8pPr marL="3200400" lvl="7" indent="0">
              <a:buNone/>
              <a:defRPr sz="1600" b="1"/>
            </a:lvl8pPr>
            <a:lvl9pPr marL="3657600" lvl="8" indent="0">
              <a:buNone/>
              <a:defRPr sz="1600" b="1"/>
            </a:lvl9pPr>
          </a:lstStyle>
          <a:p>
            <a:pPr lvl="0"/>
            <a:r>
              <a:rPr lang="zh-CN"/>
              <a:t>单击此处编辑母版文本样式</a:t>
            </a:r>
          </a:p>
        </p:txBody>
      </p:sp>
      <p:sp>
        <p:nvSpPr>
          <p:cNvPr id="4" name="内容占位符 3"/>
          <p:cNvSpPr>
            <a:spLocks noGrp="1"/>
          </p:cNvSpPr>
          <p:nvPr>
            <p:ph idx="2"/>
          </p:nvPr>
        </p:nvSpPr>
        <p:spPr>
          <a:xfrm>
            <a:off x="839788" y="2505075"/>
            <a:ext cx="5157787" cy="3684588"/>
          </a:xfrm>
        </p:spPr>
        <p:txBody>
          <a:bodyPr/>
          <a:lstStyle/>
          <a:p>
            <a:pPr lvl="0"/>
            <a:r>
              <a:rPr lang="zh-CN"/>
              <a:t>单击此处编辑母版文本样式</a:t>
            </a:r>
          </a:p>
          <a:p>
            <a:pPr lvl="1"/>
            <a:r>
              <a:rPr lang="zh-CN"/>
              <a:t>第二级</a:t>
            </a:r>
          </a:p>
          <a:p>
            <a:pPr lvl="2"/>
            <a:r>
              <a:rPr lang="zh-CN"/>
              <a:t>第三级</a:t>
            </a:r>
          </a:p>
          <a:p>
            <a:pPr lvl="3"/>
            <a:r>
              <a:rPr lang="zh-CN"/>
              <a:t>第四级</a:t>
            </a:r>
          </a:p>
          <a:p>
            <a:pPr lvl="4"/>
            <a:r>
              <a:rPr lang="zh-CN"/>
              <a:t>第五级</a:t>
            </a:r>
          </a:p>
        </p:txBody>
      </p:sp>
      <p:sp>
        <p:nvSpPr>
          <p:cNvPr id="5" name="文本占位符 4"/>
          <p:cNvSpPr>
            <a:spLocks noGrp="1"/>
          </p:cNvSpPr>
          <p:nvPr>
            <p:ph type="body" idx="3"/>
          </p:nvPr>
        </p:nvSpPr>
        <p:spPr>
          <a:xfrm>
            <a:off x="6172200" y="1681163"/>
            <a:ext cx="5183188" cy="823912"/>
          </a:xfrm>
        </p:spPr>
        <p:txBody>
          <a:bodyPr anchor="b"/>
          <a:lstStyle>
            <a:lvl1pPr marL="0" lvl="0" indent="0">
              <a:buNone/>
              <a:defRPr sz="2400" b="1"/>
            </a:lvl1pPr>
            <a:lvl2pPr marL="457200" lvl="1" indent="0">
              <a:buNone/>
              <a:defRPr sz="2000" b="1"/>
            </a:lvl2pPr>
            <a:lvl3pPr marL="914400" lvl="2" indent="0">
              <a:buNone/>
              <a:defRPr sz="1800" b="1"/>
            </a:lvl3pPr>
            <a:lvl4pPr marL="1371600" lvl="3" indent="0">
              <a:buNone/>
              <a:defRPr sz="1600" b="1"/>
            </a:lvl4pPr>
            <a:lvl5pPr marL="1828800" lvl="4" indent="0">
              <a:buNone/>
              <a:defRPr sz="1600" b="1"/>
            </a:lvl5pPr>
            <a:lvl6pPr marL="2286000" lvl="5" indent="0">
              <a:buNone/>
              <a:defRPr sz="1600" b="1"/>
            </a:lvl6pPr>
            <a:lvl7pPr marL="2743200" lvl="6" indent="0">
              <a:buNone/>
              <a:defRPr sz="1600" b="1"/>
            </a:lvl7pPr>
            <a:lvl8pPr marL="3200400" lvl="7" indent="0">
              <a:buNone/>
              <a:defRPr sz="1600" b="1"/>
            </a:lvl8pPr>
            <a:lvl9pPr marL="3657600" lvl="8" indent="0">
              <a:buNone/>
              <a:defRPr sz="1600" b="1"/>
            </a:lvl9pPr>
          </a:lstStyle>
          <a:p>
            <a:pPr lvl="0"/>
            <a:r>
              <a:rPr lang="zh-CN"/>
              <a:t>单击此处编辑母版文本样式</a:t>
            </a:r>
          </a:p>
        </p:txBody>
      </p:sp>
      <p:sp>
        <p:nvSpPr>
          <p:cNvPr id="6" name="内容占位符 5"/>
          <p:cNvSpPr>
            <a:spLocks noGrp="1"/>
          </p:cNvSpPr>
          <p:nvPr>
            <p:ph idx="4"/>
          </p:nvPr>
        </p:nvSpPr>
        <p:spPr>
          <a:xfrm>
            <a:off x="6172200" y="2505075"/>
            <a:ext cx="5183188" cy="3684588"/>
          </a:xfrm>
        </p:spPr>
        <p:txBody>
          <a:bodyPr/>
          <a:lstStyle/>
          <a:p>
            <a:pPr lvl="0"/>
            <a:r>
              <a:rPr lang="zh-CN"/>
              <a:t>单击此处编辑母版文本样式</a:t>
            </a:r>
          </a:p>
          <a:p>
            <a:pPr lvl="1"/>
            <a:r>
              <a:rPr lang="zh-CN"/>
              <a:t>第二级</a:t>
            </a:r>
          </a:p>
          <a:p>
            <a:pPr lvl="2"/>
            <a:r>
              <a:rPr lang="zh-CN"/>
              <a:t>第三级</a:t>
            </a:r>
          </a:p>
          <a:p>
            <a:pPr lvl="3"/>
            <a:r>
              <a:rPr lang="zh-CN"/>
              <a:t>第四级</a:t>
            </a:r>
          </a:p>
          <a:p>
            <a:pPr lvl="4"/>
            <a:r>
              <a:rPr lang="zh-CN"/>
              <a:t>第五级</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1130300" y="987425"/>
            <a:ext cx="1358900" cy="917575"/>
          </a:xfrm>
        </p:spPr>
        <p:txBody>
          <a:bodyPr>
            <a:normAutofit/>
          </a:bodyPr>
          <a:lstStyle>
            <a:lvl1pPr>
              <a:defRPr sz="4270" b="1"/>
            </a:lvl1pPr>
          </a:lstStyle>
          <a:p>
            <a:r>
              <a:rPr lang="zh-CN" altLang="en-US" dirty="0"/>
              <a:t>标题</a:t>
            </a:r>
            <a:endParaRPr lang="zh-CN"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空白">
    <p:spTree>
      <p:nvGrpSpPr>
        <p:cNvPr id="1" name=""/>
        <p:cNvGrpSpPr/>
        <p:nvPr/>
      </p:nvGrpSpPr>
      <p:grpSpPr>
        <a:xfrm>
          <a:off x="0" y="0"/>
          <a:ext cx="0" cy="0"/>
          <a:chOff x="0" y="0"/>
          <a:chExt cx="0" cy="0"/>
        </a:xfrm>
      </p:grpSpPr>
      <p:sp>
        <p:nvSpPr>
          <p:cNvPr id="5" name="文本框 4"/>
          <p:cNvSpPr txBox="1"/>
          <p:nvPr/>
        </p:nvSpPr>
        <p:spPr>
          <a:xfrm>
            <a:off x="0" y="607219"/>
            <a:ext cx="12197953" cy="5762625"/>
          </a:xfrm>
          <a:prstGeom prst="rect">
            <a:avLst/>
          </a:prstGeom>
          <a:solidFill>
            <a:schemeClr val="bg1">
              <a:alpha val="67000"/>
            </a:schemeClr>
          </a:solidFill>
        </p:spPr>
        <p:txBody>
          <a:bodyPr wrap="square">
            <a:noAutofit/>
          </a:bodyPr>
          <a:lstStyle/>
          <a:p>
            <a:endParaRPr lang="zh-CN"/>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内容与标题">
    <p:spTree>
      <p:nvGrpSpPr>
        <p:cNvPr id="1" name=""/>
        <p:cNvGrpSpPr/>
        <p:nvPr/>
      </p:nvGrpSpPr>
      <p:grpSpPr>
        <a:xfrm>
          <a:off x="0" y="0"/>
          <a:ext cx="0" cy="0"/>
          <a:chOff x="0" y="0"/>
          <a:chExt cx="0" cy="0"/>
        </a:xfrm>
      </p:grpSpPr>
      <p:sp>
        <p:nvSpPr>
          <p:cNvPr id="5" name="文本框 4"/>
          <p:cNvSpPr txBox="1"/>
          <p:nvPr userDrawn="1"/>
        </p:nvSpPr>
        <p:spPr>
          <a:xfrm>
            <a:off x="0" y="2347232"/>
            <a:ext cx="12192000" cy="1891393"/>
          </a:xfrm>
          <a:prstGeom prst="rect">
            <a:avLst/>
          </a:prstGeom>
          <a:solidFill>
            <a:schemeClr val="bg1">
              <a:alpha val="67000"/>
            </a:schemeClr>
          </a:solidFill>
        </p:spPr>
        <p:txBody>
          <a:bodyPr wrap="square">
            <a:noAutofit/>
          </a:bodyPr>
          <a:lstStyle/>
          <a:p>
            <a:endParaRPr lang="zh-CN"/>
          </a:p>
        </p:txBody>
      </p:sp>
      <p:sp>
        <p:nvSpPr>
          <p:cNvPr id="7" name="标题 1"/>
          <p:cNvSpPr>
            <a:spLocks noGrp="1"/>
          </p:cNvSpPr>
          <p:nvPr>
            <p:ph type="title" hasCustomPrompt="1"/>
          </p:nvPr>
        </p:nvSpPr>
        <p:spPr>
          <a:xfrm>
            <a:off x="438633" y="1451750"/>
            <a:ext cx="10809592" cy="4242217"/>
          </a:xfrm>
        </p:spPr>
        <p:txBody>
          <a:bodyPr>
            <a:normAutofit/>
          </a:bodyPr>
          <a:lstStyle/>
          <a:p>
            <a:pPr algn="ctr"/>
            <a:r>
              <a:rPr lang="zh-CN" altLang="en-US" sz="6000" b="1" dirty="0">
                <a:solidFill>
                  <a:schemeClr val="tx1"/>
                </a:solidFill>
                <a:latin typeface="微软雅黑" panose="020B0503020204020204" charset="-122"/>
                <a:ea typeface="微软雅黑" panose="020B0503020204020204" charset="-122"/>
              </a:rPr>
              <a:t>一、比赛日程</a:t>
            </a:r>
            <a:r>
              <a:rPr lang="en-US" altLang="zh-CN" sz="6000" b="1" dirty="0">
                <a:solidFill>
                  <a:schemeClr val="tx1"/>
                </a:solidFill>
                <a:latin typeface="微软雅黑" panose="020B0503020204020204" charset="-122"/>
                <a:ea typeface="微软雅黑" panose="020B0503020204020204" charset="-122"/>
              </a:rPr>
              <a:t>&amp;</a:t>
            </a:r>
            <a:r>
              <a:rPr lang="zh-CN" altLang="en-US" sz="6000" b="1" dirty="0">
                <a:solidFill>
                  <a:schemeClr val="tx1"/>
                </a:solidFill>
                <a:latin typeface="微软雅黑" panose="020B0503020204020204" charset="-122"/>
                <a:ea typeface="微软雅黑" panose="020B0503020204020204" charset="-122"/>
              </a:rPr>
              <a:t>场地规划</a:t>
            </a:r>
            <a:br>
              <a:rPr lang="en-US" altLang="zh-CN" sz="4800" b="1" dirty="0">
                <a:solidFill>
                  <a:schemeClr val="bg1"/>
                </a:solidFill>
                <a:latin typeface="微软雅黑" panose="020B0503020204020204" charset="-122"/>
                <a:ea typeface="微软雅黑" panose="020B0503020204020204" charset="-122"/>
              </a:rPr>
            </a:br>
            <a:endParaRPr lang="zh-CN" altLang="en-US" sz="3600" b="1" dirty="0">
              <a:solidFill>
                <a:schemeClr val="bg1"/>
              </a:solidFill>
              <a:latin typeface="微软雅黑" panose="020B0503020204020204" charset="-122"/>
              <a:ea typeface="微软雅黑" panose="020B0503020204020204" charset="-122"/>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lvl="0">
              <a:defRPr sz="3200"/>
            </a:lvl1pPr>
          </a:lstStyle>
          <a:p>
            <a:r>
              <a:rPr lang="zh-CN"/>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lvl="0" indent="0">
              <a:buNone/>
              <a:defRPr sz="3200"/>
            </a:lvl1pPr>
            <a:lvl2pPr marL="457200" lvl="1" indent="0">
              <a:buNone/>
              <a:defRPr sz="2800"/>
            </a:lvl2pPr>
            <a:lvl3pPr marL="914400" lvl="2" indent="0">
              <a:buNone/>
              <a:defRPr sz="2400"/>
            </a:lvl3pPr>
            <a:lvl4pPr marL="1371600" lvl="3" indent="0">
              <a:buNone/>
              <a:defRPr sz="2000"/>
            </a:lvl4pPr>
            <a:lvl5pPr marL="1828800" lvl="4" indent="0">
              <a:buNone/>
              <a:defRPr sz="2000"/>
            </a:lvl5pPr>
            <a:lvl6pPr marL="2286000" lvl="5" indent="0">
              <a:buNone/>
              <a:defRPr sz="2000"/>
            </a:lvl6pPr>
            <a:lvl7pPr marL="2743200" lvl="6" indent="0">
              <a:buNone/>
              <a:defRPr sz="2000"/>
            </a:lvl7pPr>
            <a:lvl8pPr marL="3200400" lvl="7" indent="0">
              <a:buNone/>
              <a:defRPr sz="2000"/>
            </a:lvl8pPr>
            <a:lvl9pPr marL="3657600" lvl="8" indent="0">
              <a:buNone/>
              <a:defRPr sz="2000"/>
            </a:lvl9pPr>
          </a:lstStyle>
          <a:p>
            <a:r>
              <a:rPr lang="zh-CN"/>
              <a:t>单击图标添加图片</a:t>
            </a:r>
          </a:p>
        </p:txBody>
      </p:sp>
      <p:sp>
        <p:nvSpPr>
          <p:cNvPr id="4" name="文本占位符 3"/>
          <p:cNvSpPr>
            <a:spLocks noGrp="1"/>
          </p:cNvSpPr>
          <p:nvPr>
            <p:ph type="body" idx="2"/>
          </p:nvPr>
        </p:nvSpPr>
        <p:spPr>
          <a:xfrm>
            <a:off x="839788" y="2057400"/>
            <a:ext cx="3932237" cy="3811588"/>
          </a:xfrm>
        </p:spPr>
        <p:txBody>
          <a:bodyPr/>
          <a:lstStyle>
            <a:lvl1pPr marL="0" lvl="0" indent="0">
              <a:buNone/>
              <a:defRPr sz="1600"/>
            </a:lvl1pPr>
            <a:lvl2pPr marL="457200" lvl="1" indent="0">
              <a:buNone/>
              <a:defRPr sz="1400"/>
            </a:lvl2pPr>
            <a:lvl3pPr marL="914400" lvl="2" indent="0">
              <a:buNone/>
              <a:defRPr sz="1200"/>
            </a:lvl3pPr>
            <a:lvl4pPr marL="1371600" lvl="3" indent="0">
              <a:buNone/>
              <a:defRPr sz="1000"/>
            </a:lvl4pPr>
            <a:lvl5pPr marL="1828800" lvl="4" indent="0">
              <a:buNone/>
              <a:defRPr sz="1000"/>
            </a:lvl5pPr>
            <a:lvl6pPr marL="2286000" lvl="5" indent="0">
              <a:buNone/>
              <a:defRPr sz="1000"/>
            </a:lvl6pPr>
            <a:lvl7pPr marL="2743200" lvl="6" indent="0">
              <a:buNone/>
              <a:defRPr sz="1000"/>
            </a:lvl7pPr>
            <a:lvl8pPr marL="3200400" lvl="7" indent="0">
              <a:buNone/>
              <a:defRPr sz="1000"/>
            </a:lvl8pPr>
            <a:lvl9pPr marL="3657600" lvl="8" indent="0">
              <a:buNone/>
              <a:defRPr sz="1000"/>
            </a:lvl9pPr>
          </a:lstStyle>
          <a:p>
            <a:pPr lvl="0"/>
            <a:r>
              <a:rPr lang="zh-CN"/>
              <a:t>单击此处编辑母版文本样式</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t>单击此处编辑母版标题样式</a:t>
            </a:r>
          </a:p>
        </p:txBody>
      </p:sp>
      <p:sp>
        <p:nvSpPr>
          <p:cNvPr id="3" name="竖排文字占位符 2"/>
          <p:cNvSpPr>
            <a:spLocks noGrp="1"/>
          </p:cNvSpPr>
          <p:nvPr>
            <p:ph type="body" idx="1"/>
          </p:nvPr>
        </p:nvSpPr>
        <p:spPr/>
        <p:txBody>
          <a:bodyPr vert="eaVert"/>
          <a:lstStyle/>
          <a:p>
            <a:pPr lvl="0"/>
            <a:r>
              <a:rPr lang="zh-CN"/>
              <a:t>单击此处编辑母版文本样式</a:t>
            </a:r>
          </a:p>
          <a:p>
            <a:pPr lvl="1"/>
            <a:r>
              <a:rPr lang="zh-CN"/>
              <a:t>第二级</a:t>
            </a:r>
          </a:p>
          <a:p>
            <a:pPr lvl="2"/>
            <a:r>
              <a:rPr lang="zh-CN"/>
              <a:t>第三级</a:t>
            </a:r>
          </a:p>
          <a:p>
            <a:pPr lvl="3"/>
            <a:r>
              <a:rPr lang="zh-CN"/>
              <a:t>第四级</a:t>
            </a:r>
          </a:p>
          <a:p>
            <a:pPr lvl="4"/>
            <a:r>
              <a:rPr lang="zh-CN"/>
              <a:t>第五级</a:t>
            </a: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p:nvPr>
        </p:nvSpPr>
        <p:spPr>
          <a:xfrm>
            <a:off x="8724900" y="365125"/>
            <a:ext cx="2628900" cy="5811838"/>
          </a:xfrm>
        </p:spPr>
        <p:txBody>
          <a:bodyPr vert="eaVert"/>
          <a:lstStyle/>
          <a:p>
            <a:r>
              <a:rPr lang="zh-CN"/>
              <a:t>单击此处编辑母版标题样式</a:t>
            </a:r>
          </a:p>
        </p:txBody>
      </p:sp>
      <p:sp>
        <p:nvSpPr>
          <p:cNvPr id="3" name="竖排文字占位符 2"/>
          <p:cNvSpPr>
            <a:spLocks noGrp="1"/>
          </p:cNvSpPr>
          <p:nvPr>
            <p:ph type="body" idx="1"/>
          </p:nvPr>
        </p:nvSpPr>
        <p:spPr>
          <a:xfrm>
            <a:off x="838200" y="365125"/>
            <a:ext cx="7734300" cy="5811838"/>
          </a:xfrm>
        </p:spPr>
        <p:txBody>
          <a:bodyPr vert="eaVert"/>
          <a:lstStyle/>
          <a:p>
            <a:pPr lvl="0"/>
            <a:r>
              <a:rPr lang="zh-CN"/>
              <a:t>单击此处编辑母版文本样式</a:t>
            </a:r>
          </a:p>
          <a:p>
            <a:pPr lvl="1"/>
            <a:r>
              <a:rPr lang="zh-CN"/>
              <a:t>第二级</a:t>
            </a:r>
          </a:p>
          <a:p>
            <a:pPr lvl="2"/>
            <a:r>
              <a:rPr lang="zh-CN"/>
              <a:t>第三级</a:t>
            </a:r>
          </a:p>
          <a:p>
            <a:pPr lvl="3"/>
            <a:r>
              <a:rPr lang="zh-CN"/>
              <a:t>第四级</a:t>
            </a:r>
          </a:p>
          <a:p>
            <a:pPr lvl="4"/>
            <a:r>
              <a:rPr lang="zh-CN"/>
              <a:t>第五级</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正文">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669882" y="581225"/>
            <a:ext cx="10852237" cy="648000"/>
          </a:xfrm>
        </p:spPr>
        <p:txBody>
          <a:bodyPr vert="horz" lIns="101600" tIns="38100" rIns="76200" bIns="38100" rtlCol="0" anchor="ctr" anchorCtr="0">
            <a:noAutofit/>
          </a:bodyPr>
          <a:lstStyle>
            <a:lvl1pPr marL="0" marR="0" algn="l" defTabSz="914400" rtl="0" eaLnBrk="1" fontAlgn="auto" latinLnBrk="0" hangingPunct="1">
              <a:lnSpc>
                <a:spcPct val="100000"/>
              </a:lnSpc>
              <a:buNone/>
              <a:defRPr kumimoji="0" lang="zh-CN" altLang="en-US" sz="3200" b="1" i="0" u="none" strike="noStrike" kern="1200" cap="none" spc="200" normalizeH="0" baseline="0" noProof="1" dirty="0">
                <a:solidFill>
                  <a:schemeClr val="tx1"/>
                </a:solidFill>
                <a:uFillTx/>
                <a:latin typeface="+mn-ea"/>
                <a:ea typeface="+mn-ea"/>
                <a:cs typeface="+mj-cs"/>
                <a:sym typeface="+mn-ea"/>
              </a:defRPr>
            </a:lvl1pPr>
          </a:lstStyle>
          <a:p>
            <a:pPr lvl="0"/>
            <a:r>
              <a:rPr dirty="0">
                <a:sym typeface="+mn-ea"/>
              </a:rPr>
              <a:t>单击此处编辑标题</a:t>
            </a:r>
          </a:p>
        </p:txBody>
      </p:sp>
      <p:sp>
        <p:nvSpPr>
          <p:cNvPr id="5" name="页脚占位符 4"/>
          <p:cNvSpPr>
            <a:spLocks noGrp="1"/>
          </p:cNvSpPr>
          <p:nvPr>
            <p:ph type="ftr" sz="quarter" idx="11"/>
          </p:nvPr>
        </p:nvSpPr>
        <p:spPr/>
        <p:txBody>
          <a:bodyPr/>
          <a:lstStyle>
            <a:lvl1pPr>
              <a:defRPr>
                <a:latin typeface="+mn-ea"/>
              </a:defRPr>
            </a:lvl1pPr>
          </a:lstStyle>
          <a:p>
            <a:endParaRPr lang="zh-CN" altLang="en-US"/>
          </a:p>
        </p:txBody>
      </p:sp>
      <p:sp>
        <p:nvSpPr>
          <p:cNvPr id="6" name="灯片编号占位符 5"/>
          <p:cNvSpPr>
            <a:spLocks noGrp="1"/>
          </p:cNvSpPr>
          <p:nvPr>
            <p:ph type="sldNum" sz="quarter" idx="12"/>
          </p:nvPr>
        </p:nvSpPr>
        <p:spPr/>
        <p:txBody>
          <a:bodyPr/>
          <a:lstStyle>
            <a:lvl1pPr>
              <a:defRPr>
                <a:latin typeface="+mn-ea"/>
              </a:defRPr>
            </a:lvl1pPr>
          </a:lstStyle>
          <a:p>
            <a:fld id="{49AE70B2-8BF9-45C0-BB95-33D1B9D3A854}" type="slidenum">
              <a:rPr lang="zh-CN" altLang="en-US" smtClean="0"/>
              <a:t>‹#›</a:t>
            </a:fld>
            <a:endParaRPr lang="zh-CN" altLang="en-US"/>
          </a:p>
        </p:txBody>
      </p:sp>
      <p:sp>
        <p:nvSpPr>
          <p:cNvPr id="7" name="文本占位符 6"/>
          <p:cNvSpPr>
            <a:spLocks noGrp="1"/>
          </p:cNvSpPr>
          <p:nvPr>
            <p:ph type="body" idx="1" hasCustomPrompt="1"/>
          </p:nvPr>
        </p:nvSpPr>
        <p:spPr>
          <a:xfrm>
            <a:off x="669925" y="1508125"/>
            <a:ext cx="10852150" cy="4749165"/>
          </a:xfrm>
          <a:prstGeom prst="rect">
            <a:avLst/>
          </a:prstGeom>
        </p:spPr>
        <p:txBody>
          <a:bodyPr vert="horz" lIns="101600" tIns="0" rIns="82550" bIns="0" rtlCol="0">
            <a:normAutofit/>
          </a:bodyPr>
          <a:lstStyle>
            <a:lvl1pPr>
              <a:defRPr sz="2400"/>
            </a:lvl1pPr>
            <a:lvl2pPr>
              <a:defRPr sz="2400"/>
            </a:lvl2pPr>
            <a:lvl3pPr>
              <a:defRPr sz="2400"/>
            </a:lvl3pPr>
            <a:lvl4pPr>
              <a:defRPr sz="2400"/>
            </a:lvl4pPr>
            <a:lvl5pPr>
              <a:defRPr sz="2400"/>
            </a:lvl5pPr>
          </a:lstStyle>
          <a:p>
            <a:pPr lvl="0"/>
            <a:r>
              <a:rPr lang="zh-CN" altLang="en-US" dirty="0"/>
              <a:t>单击此处编辑正文</a:t>
            </a:r>
          </a:p>
          <a:p>
            <a:pPr lvl="0"/>
            <a:r>
              <a:rPr lang="zh-CN" altLang="en-US" dirty="0">
                <a:sym typeface="+mn-ea"/>
              </a:rPr>
              <a:t>单击此处编辑正文</a:t>
            </a:r>
            <a:endParaRPr lang="zh-CN" altLang="en-US" dirty="0"/>
          </a:p>
          <a:p>
            <a:pPr lvl="0"/>
            <a:r>
              <a:rPr lang="zh-CN" altLang="en-US" dirty="0">
                <a:sym typeface="+mn-ea"/>
              </a:rPr>
              <a:t>单击此处编辑正文</a:t>
            </a:r>
            <a:endParaRPr lang="zh-CN" altLang="en-US" dirty="0"/>
          </a:p>
          <a:p>
            <a:pPr lvl="0"/>
            <a:r>
              <a:rPr lang="zh-CN" altLang="en-US" dirty="0">
                <a:sym typeface="+mn-ea"/>
              </a:rPr>
              <a:t>单击此处编辑正文</a:t>
            </a:r>
            <a:endParaRPr lang="zh-CN" altLang="en-US" dirty="0"/>
          </a:p>
          <a:p>
            <a:pPr lvl="0"/>
            <a:r>
              <a:rPr lang="zh-CN" altLang="en-US" dirty="0">
                <a:sym typeface="+mn-ea"/>
              </a:rPr>
              <a:t>单击此处编辑正文</a:t>
            </a:r>
            <a:endParaRPr lang="zh-CN" alt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标题与图文">
    <p:spTree>
      <p:nvGrpSpPr>
        <p:cNvPr id="1" name=""/>
        <p:cNvGrpSpPr/>
        <p:nvPr/>
      </p:nvGrpSpPr>
      <p:grpSpPr>
        <a:xfrm>
          <a:off x="0" y="0"/>
          <a:ext cx="0" cy="0"/>
          <a:chOff x="0" y="0"/>
          <a:chExt cx="0" cy="0"/>
        </a:xfrm>
      </p:grpSpPr>
      <p:sp>
        <p:nvSpPr>
          <p:cNvPr id="3" name="页脚占位符 2"/>
          <p:cNvSpPr>
            <a:spLocks noGrp="1"/>
          </p:cNvSpPr>
          <p:nvPr>
            <p:ph type="ftr" sz="quarter" idx="11"/>
          </p:nvPr>
        </p:nvSpPr>
        <p:spPr/>
        <p:txBody>
          <a:bodyPr/>
          <a:lstStyle>
            <a:lvl1pPr>
              <a:defRPr>
                <a:latin typeface="+mn-ea"/>
              </a:defRPr>
            </a:lvl1pPr>
          </a:lstStyle>
          <a:p>
            <a:endParaRPr lang="zh-CN" altLang="en-US"/>
          </a:p>
        </p:txBody>
      </p:sp>
      <p:sp>
        <p:nvSpPr>
          <p:cNvPr id="4" name="灯片编号占位符 3"/>
          <p:cNvSpPr>
            <a:spLocks noGrp="1"/>
          </p:cNvSpPr>
          <p:nvPr>
            <p:ph type="sldNum" sz="quarter" idx="12"/>
          </p:nvPr>
        </p:nvSpPr>
        <p:spPr/>
        <p:txBody>
          <a:bodyPr/>
          <a:lstStyle>
            <a:lvl1pPr>
              <a:defRPr>
                <a:latin typeface="+mn-ea"/>
              </a:defRPr>
            </a:lvl1pPr>
          </a:lstStyle>
          <a:p>
            <a:fld id="{49AE70B2-8BF9-45C0-BB95-33D1B9D3A854}" type="slidenum">
              <a:rPr lang="zh-CN" altLang="en-US" smtClean="0"/>
              <a:t>‹#›</a:t>
            </a:fld>
            <a:endParaRPr lang="zh-CN" altLang="en-US"/>
          </a:p>
        </p:txBody>
      </p:sp>
      <p:sp>
        <p:nvSpPr>
          <p:cNvPr id="5" name="标题 4"/>
          <p:cNvSpPr>
            <a:spLocks noGrp="1"/>
          </p:cNvSpPr>
          <p:nvPr>
            <p:ph type="title" hasCustomPrompt="1"/>
          </p:nvPr>
        </p:nvSpPr>
        <p:spPr>
          <a:xfrm>
            <a:off x="840105" y="727710"/>
            <a:ext cx="3931920" cy="1115060"/>
          </a:xfrm>
        </p:spPr>
        <p:txBody>
          <a:bodyPr anchor="ctr" anchorCtr="0"/>
          <a:lstStyle>
            <a:lvl1pPr>
              <a:defRPr sz="3200">
                <a:latin typeface="+mn-ea"/>
                <a:ea typeface="+mn-ea"/>
              </a:defRPr>
            </a:lvl1pPr>
          </a:lstStyle>
          <a:p>
            <a:r>
              <a:rPr lang="zh-CN" altLang="en-US"/>
              <a:t>单击此处编辑标题</a:t>
            </a:r>
          </a:p>
        </p:txBody>
      </p:sp>
      <p:sp>
        <p:nvSpPr>
          <p:cNvPr id="6" name="内容占位符 5"/>
          <p:cNvSpPr>
            <a:spLocks noGrp="1"/>
          </p:cNvSpPr>
          <p:nvPr>
            <p:ph idx="1" hasCustomPrompt="1"/>
          </p:nvPr>
        </p:nvSpPr>
        <p:spPr>
          <a:xfrm>
            <a:off x="5138420" y="727710"/>
            <a:ext cx="6172200" cy="5403215"/>
          </a:xfrm>
        </p:spPr>
        <p:txBody>
          <a:bodyPr/>
          <a:lstStyle>
            <a:lvl1pPr>
              <a:defRPr sz="2400">
                <a:latin typeface="+mn-ea"/>
                <a:ea typeface="+mn-ea"/>
              </a:defRPr>
            </a:lvl1pPr>
            <a:lvl2pPr marL="457200" indent="0">
              <a:buNone/>
              <a:defRPr sz="2400">
                <a:latin typeface="+mn-ea"/>
                <a:ea typeface="+mn-ea"/>
              </a:defRPr>
            </a:lvl2pPr>
            <a:lvl3pPr>
              <a:defRPr sz="2400">
                <a:latin typeface="+mn-ea"/>
                <a:ea typeface="+mn-ea"/>
              </a:defRPr>
            </a:lvl3pPr>
            <a:lvl4pPr>
              <a:defRPr sz="2400">
                <a:latin typeface="+mn-ea"/>
                <a:ea typeface="+mn-ea"/>
              </a:defRPr>
            </a:lvl4pPr>
            <a:lvl5pPr>
              <a:defRPr sz="2400">
                <a:latin typeface="+mn-ea"/>
                <a:ea typeface="+mn-ea"/>
              </a:defRPr>
            </a:lvl5pPr>
            <a:lvl6pPr>
              <a:defRPr sz="2000"/>
            </a:lvl6pPr>
            <a:lvl7pPr>
              <a:defRPr sz="2000"/>
            </a:lvl7pPr>
            <a:lvl8pPr>
              <a:defRPr sz="2000"/>
            </a:lvl8pPr>
            <a:lvl9pPr>
              <a:defRPr sz="2000"/>
            </a:lvl9pPr>
          </a:lstStyle>
          <a:p>
            <a:pPr lvl="0"/>
            <a:r>
              <a:rPr lang="zh-CN" altLang="en-US"/>
              <a:t>单击此处编辑正文</a:t>
            </a:r>
          </a:p>
        </p:txBody>
      </p:sp>
      <p:sp>
        <p:nvSpPr>
          <p:cNvPr id="7" name="文本占位符 6"/>
          <p:cNvSpPr>
            <a:spLocks noGrp="1"/>
          </p:cNvSpPr>
          <p:nvPr>
            <p:ph type="body" sz="half" idx="2" hasCustomPrompt="1"/>
          </p:nvPr>
        </p:nvSpPr>
        <p:spPr>
          <a:xfrm>
            <a:off x="840105" y="2239645"/>
            <a:ext cx="3931920" cy="3891915"/>
          </a:xfrm>
        </p:spPr>
        <p:txBody>
          <a:bodyPr/>
          <a:lstStyle>
            <a:lvl1pPr marL="342900" indent="-342900">
              <a:buFont typeface="Arial" panose="020B0604020202020204" pitchFamily="34" charset="0"/>
              <a:buChar char="•"/>
              <a:defRPr sz="2400">
                <a:latin typeface="+mn-ea"/>
                <a:ea typeface="+mn-ea"/>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单击此处编辑正文</a:t>
            </a:r>
          </a:p>
          <a:p>
            <a:pPr lvl="0"/>
            <a:r>
              <a:rPr lang="zh-CN" altLang="en-US">
                <a:sym typeface="+mn-ea"/>
              </a:rPr>
              <a:t>单击此处编辑正文</a:t>
            </a:r>
            <a:endParaRPr lang="zh-CN" altLang="en-US"/>
          </a:p>
          <a:p>
            <a:pPr lvl="0"/>
            <a:r>
              <a:rPr lang="zh-CN" altLang="en-US">
                <a:sym typeface="+mn-ea"/>
              </a:rPr>
              <a:t>单击此处编辑正文</a:t>
            </a:r>
            <a:endParaRPr lang="zh-CN" altLang="en-US"/>
          </a:p>
          <a:p>
            <a:pPr lvl="0"/>
            <a:r>
              <a:rPr lang="zh-CN" altLang="en-US">
                <a:sym typeface="+mn-ea"/>
              </a:rPr>
              <a:t>单击此处编辑正文</a:t>
            </a:r>
          </a:p>
          <a:p>
            <a:pPr lvl="0"/>
            <a:r>
              <a:rPr lang="zh-CN" altLang="en-US">
                <a:sym typeface="+mn-ea"/>
              </a:rPr>
              <a:t>单击此处编辑正文</a:t>
            </a:r>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图片与注释">
    <p:spTree>
      <p:nvGrpSpPr>
        <p:cNvPr id="1" name=""/>
        <p:cNvGrpSpPr/>
        <p:nvPr/>
      </p:nvGrpSpPr>
      <p:grpSpPr>
        <a:xfrm>
          <a:off x="0" y="0"/>
          <a:ext cx="0" cy="0"/>
          <a:chOff x="0" y="0"/>
          <a:chExt cx="0" cy="0"/>
        </a:xfrm>
      </p:grpSpPr>
      <p:sp>
        <p:nvSpPr>
          <p:cNvPr id="6" name="页脚占位符 5"/>
          <p:cNvSpPr>
            <a:spLocks noGrp="1"/>
          </p:cNvSpPr>
          <p:nvPr>
            <p:ph type="ftr" sz="quarter" idx="11"/>
          </p:nvPr>
        </p:nvSpPr>
        <p:spPr/>
        <p:txBody>
          <a:bodyPr/>
          <a:lstStyle>
            <a:lvl1pPr>
              <a:defRPr>
                <a:latin typeface="+mn-ea"/>
              </a:defRPr>
            </a:lvl1pPr>
          </a:lstStyle>
          <a:p>
            <a:endParaRPr lang="zh-CN" altLang="en-US" dirty="0"/>
          </a:p>
        </p:txBody>
      </p:sp>
      <p:sp>
        <p:nvSpPr>
          <p:cNvPr id="7" name="灯片编号占位符 6"/>
          <p:cNvSpPr>
            <a:spLocks noGrp="1"/>
          </p:cNvSpPr>
          <p:nvPr>
            <p:ph type="sldNum" sz="quarter" idx="12"/>
          </p:nvPr>
        </p:nvSpPr>
        <p:spPr/>
        <p:txBody>
          <a:bodyPr/>
          <a:lstStyle>
            <a:lvl1pPr>
              <a:defRPr>
                <a:latin typeface="+mn-ea"/>
              </a:defRPr>
            </a:lvl1pPr>
          </a:lstStyle>
          <a:p>
            <a:fld id="{FABC47A4-756D-490B-A52F-7D9E2C9FC05F}" type="slidenum">
              <a:rPr lang="zh-CN" altLang="en-US" smtClean="0"/>
              <a:t>‹#›</a:t>
            </a:fld>
            <a:endParaRPr lang="zh-CN" altLang="en-US"/>
          </a:p>
        </p:txBody>
      </p:sp>
      <p:sp>
        <p:nvSpPr>
          <p:cNvPr id="9" name="标题 8"/>
          <p:cNvSpPr>
            <a:spLocks noGrp="1"/>
          </p:cNvSpPr>
          <p:nvPr>
            <p:ph type="title"/>
          </p:nvPr>
        </p:nvSpPr>
        <p:spPr>
          <a:xfrm>
            <a:off x="669925" y="5605145"/>
            <a:ext cx="10852150" cy="558165"/>
          </a:xfrm>
        </p:spPr>
        <p:txBody>
          <a:bodyPr/>
          <a:lstStyle>
            <a:lvl1pPr>
              <a:defRPr/>
            </a:lvl1pPr>
          </a:lstStyle>
          <a:p>
            <a:r>
              <a:rPr>
                <a:sym typeface="+mn-ea"/>
              </a:rPr>
              <a:t>单击此处编辑母版标题样式</a:t>
            </a:r>
            <a:endParaRPr lang="zh-CN" altLang="en-US"/>
          </a:p>
        </p:txBody>
      </p:sp>
      <p:sp>
        <p:nvSpPr>
          <p:cNvPr id="8" name="内容占位符 7"/>
          <p:cNvSpPr>
            <a:spLocks noGrp="1"/>
          </p:cNvSpPr>
          <p:nvPr>
            <p:ph idx="1"/>
          </p:nvPr>
        </p:nvSpPr>
        <p:spPr>
          <a:xfrm>
            <a:off x="669925" y="641350"/>
            <a:ext cx="10852150" cy="4556125"/>
          </a:xfrm>
        </p:spPr>
        <p:txBody>
          <a:bodyPr vert="horz" lIns="101600" tIns="0" rIns="82550" bIns="0" rtlCol="0">
            <a:noAutofit/>
          </a:bodyPr>
          <a:lstStyle>
            <a:lvl1pPr defTabSz="914400">
              <a:defRPr lang="zh-CN" altLang="en-US" dirty="0">
                <a:solidFill>
                  <a:schemeClr val="tx1">
                    <a:lumMod val="75000"/>
                    <a:lumOff val="25000"/>
                  </a:schemeClr>
                </a:solidFill>
                <a:sym typeface="+mn-ea"/>
              </a:defRPr>
            </a:lvl1pPr>
            <a:lvl2pPr marL="457200" lvl="1" indent="0" defTabSz="914400">
              <a:buNone/>
              <a:tabLst>
                <a:tab pos="1609725" algn="l"/>
              </a:tabLst>
              <a:defRPr lang="zh-CN" altLang="en-US" dirty="0">
                <a:solidFill>
                  <a:schemeClr val="tx1">
                    <a:lumMod val="75000"/>
                    <a:lumOff val="25000"/>
                  </a:schemeClr>
                </a:solidFill>
                <a:sym typeface="+mn-ea"/>
              </a:defRPr>
            </a:lvl2pPr>
            <a:lvl3pPr lvl="2" defTabSz="914400">
              <a:defRPr lang="zh-CN" altLang="en-US" dirty="0">
                <a:solidFill>
                  <a:schemeClr val="tx1">
                    <a:lumMod val="75000"/>
                    <a:lumOff val="25000"/>
                  </a:schemeClr>
                </a:solidFill>
                <a:sym typeface="+mn-ea"/>
              </a:defRPr>
            </a:lvl3pPr>
            <a:lvl4pPr lvl="3" defTabSz="914400">
              <a:defRPr lang="zh-CN" altLang="en-US" dirty="0">
                <a:solidFill>
                  <a:schemeClr val="tx1">
                    <a:lumMod val="75000"/>
                    <a:lumOff val="25000"/>
                  </a:schemeClr>
                </a:solidFill>
                <a:sym typeface="+mn-ea"/>
              </a:defRPr>
            </a:lvl4pPr>
            <a:lvl5pPr lvl="4" defTabSz="914400">
              <a:defRPr lang="zh-CN" altLang="en-US" dirty="0">
                <a:solidFill>
                  <a:schemeClr val="tx1">
                    <a:lumMod val="75000"/>
                    <a:lumOff val="25000"/>
                  </a:schemeClr>
                </a:solidFill>
                <a:sym typeface="+mn-ea"/>
              </a:defRPr>
            </a:lvl5pPr>
          </a:lstStyle>
          <a:p>
            <a:pPr lvl="0"/>
            <a:r>
              <a:rPr>
                <a:sym typeface="+mn-ea"/>
              </a:rPr>
              <a:t>单击此处编辑母版文本样式</a:t>
            </a:r>
            <a:endParaRPr dirty="0">
              <a:sym typeface="+mn-ea"/>
            </a:endParaRPr>
          </a:p>
        </p:txBody>
      </p:sp>
      <p:sp>
        <p:nvSpPr>
          <p:cNvPr id="4" name="日期占位符 3"/>
          <p:cNvSpPr>
            <a:spLocks noGrp="1"/>
          </p:cNvSpPr>
          <p:nvPr>
            <p:ph type="dt" sz="half" idx="10"/>
          </p:nvPr>
        </p:nvSpPr>
        <p:spPr/>
        <p:txBody>
          <a:bodyPr/>
          <a:lstStyle/>
          <a:p>
            <a:fld id="{82F288E0-7875-42C4-84C8-98DBBD3BF4D2}" type="datetimeFigureOut">
              <a:rPr lang="zh-CN" altLang="en-US" smtClean="0"/>
              <a:t>2023/4/6</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vertTitleAndTx" preserve="1">
  <p:cSld name="单张大图">
    <p:spTree>
      <p:nvGrpSpPr>
        <p:cNvPr id="1" name=""/>
        <p:cNvGrpSpPr/>
        <p:nvPr/>
      </p:nvGrpSpPr>
      <p:grpSpPr>
        <a:xfrm>
          <a:off x="0" y="0"/>
          <a:ext cx="0" cy="0"/>
          <a:chOff x="0" y="0"/>
          <a:chExt cx="0" cy="0"/>
        </a:xfrm>
      </p:grpSpPr>
      <p:sp>
        <p:nvSpPr>
          <p:cNvPr id="5" name="页脚占位符 4"/>
          <p:cNvSpPr>
            <a:spLocks noGrp="1"/>
          </p:cNvSpPr>
          <p:nvPr>
            <p:ph type="ftr" sz="quarter" idx="11"/>
          </p:nvPr>
        </p:nvSpPr>
        <p:spPr/>
        <p:txBody>
          <a:bodyPr/>
          <a:lstStyle>
            <a:lvl1pPr>
              <a:defRPr>
                <a:latin typeface="+mn-ea"/>
              </a:defRPr>
            </a:lvl1pPr>
          </a:lstStyle>
          <a:p>
            <a:endParaRPr lang="zh-CN" altLang="en-US"/>
          </a:p>
        </p:txBody>
      </p:sp>
      <p:sp>
        <p:nvSpPr>
          <p:cNvPr id="6" name="灯片编号占位符 5"/>
          <p:cNvSpPr>
            <a:spLocks noGrp="1"/>
          </p:cNvSpPr>
          <p:nvPr>
            <p:ph type="sldNum" sz="quarter" idx="12"/>
          </p:nvPr>
        </p:nvSpPr>
        <p:spPr/>
        <p:txBody>
          <a:bodyPr/>
          <a:lstStyle>
            <a:lvl1pPr>
              <a:defRPr>
                <a:latin typeface="+mn-ea"/>
              </a:defRPr>
            </a:lvl1pPr>
          </a:lstStyle>
          <a:p>
            <a:fld id="{49AE70B2-8BF9-45C0-BB95-33D1B9D3A854}" type="slidenum">
              <a:rPr lang="zh-CN" altLang="en-US" smtClean="0"/>
              <a:t>‹#›</a:t>
            </a:fld>
            <a:endParaRPr lang="zh-CN" altLang="en-US"/>
          </a:p>
        </p:txBody>
      </p:sp>
      <p:sp>
        <p:nvSpPr>
          <p:cNvPr id="7" name="内容占位符 6"/>
          <p:cNvSpPr>
            <a:spLocks noGrp="1"/>
          </p:cNvSpPr>
          <p:nvPr>
            <p:ph idx="1" hasCustomPrompt="1"/>
          </p:nvPr>
        </p:nvSpPr>
        <p:spPr>
          <a:xfrm>
            <a:off x="0" y="0"/>
            <a:ext cx="12196445" cy="6868160"/>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2400" b="0" i="0" u="none" strike="noStrike" kern="1200" cap="none" spc="150" normalizeH="0" baseline="0" noProof="1" dirty="0">
                <a:solidFill>
                  <a:schemeClr val="tx1">
                    <a:lumMod val="75000"/>
                    <a:lumOff val="25000"/>
                  </a:schemeClr>
                </a:solidFill>
                <a:uFillTx/>
                <a:latin typeface="+mn-ea"/>
                <a:ea typeface="+mn-ea"/>
                <a:cs typeface="+mn-cs"/>
                <a:sym typeface="+mn-ea"/>
              </a:defRPr>
            </a:lvl1pPr>
            <a:lvl2pPr marL="457200" marR="0" lvl="1" indent="0" algn="l" defTabSz="914400" rtl="0" eaLnBrk="1" fontAlgn="auto" latinLnBrk="0" hangingPunct="1">
              <a:lnSpc>
                <a:spcPct val="130000"/>
              </a:lnSpc>
              <a:spcBef>
                <a:spcPts val="0"/>
              </a:spcBef>
              <a:spcAft>
                <a:spcPts val="1000"/>
              </a:spcAft>
              <a:buFont typeface="Arial" panose="020B0604020202020204" pitchFamily="34" charset="0"/>
              <a:buNone/>
              <a:tabLst>
                <a:tab pos="1609725" algn="l"/>
              </a:tabLst>
              <a:defRPr kumimoji="0" lang="zh-CN" altLang="en-US" sz="2400" b="0" i="0" u="none" strike="noStrike" kern="1200" cap="none" spc="150" normalizeH="0" baseline="0" noProof="1" dirty="0">
                <a:solidFill>
                  <a:schemeClr val="tx1">
                    <a:lumMod val="75000"/>
                    <a:lumOff val="25000"/>
                  </a:schemeClr>
                </a:solidFill>
                <a:uFillTx/>
                <a:latin typeface="+mn-ea"/>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2400" b="0" i="0" u="none" strike="noStrike" kern="1200" cap="none" spc="150" normalizeH="0" baseline="0" noProof="1" dirty="0">
                <a:solidFill>
                  <a:schemeClr val="tx1">
                    <a:lumMod val="75000"/>
                    <a:lumOff val="25000"/>
                  </a:schemeClr>
                </a:solidFill>
                <a:uFillTx/>
                <a:latin typeface="+mn-ea"/>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2400" b="0" i="0" u="none" strike="noStrike" kern="1200" cap="none" spc="150" normalizeH="0" baseline="0" noProof="1" dirty="0">
                <a:solidFill>
                  <a:schemeClr val="tx1">
                    <a:lumMod val="75000"/>
                    <a:lumOff val="25000"/>
                  </a:schemeClr>
                </a:solidFill>
                <a:uFillTx/>
                <a:latin typeface="+mn-ea"/>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2400" b="0" i="0" u="none" strike="noStrike" kern="1200" cap="none" spc="150" normalizeH="0" baseline="0" noProof="1" dirty="0">
                <a:solidFill>
                  <a:schemeClr val="tx1">
                    <a:lumMod val="75000"/>
                    <a:lumOff val="25000"/>
                  </a:schemeClr>
                </a:solidFill>
                <a:uFillTx/>
                <a:latin typeface="+mn-ea"/>
                <a:ea typeface="+mn-ea"/>
                <a:cs typeface="+mn-cs"/>
                <a:sym typeface="+mn-ea"/>
              </a:defRPr>
            </a:lvl5pPr>
          </a:lstStyle>
          <a:p>
            <a:pPr lvl="0"/>
            <a:r>
              <a:rPr dirty="0">
                <a:sym typeface="+mn-ea"/>
              </a:rPr>
              <a:t>单击此处编辑正文</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两联图片">
    <p:spTree>
      <p:nvGrpSpPr>
        <p:cNvPr id="1" name=""/>
        <p:cNvGrpSpPr/>
        <p:nvPr/>
      </p:nvGrpSpPr>
      <p:grpSpPr>
        <a:xfrm>
          <a:off x="0" y="0"/>
          <a:ext cx="0" cy="0"/>
          <a:chOff x="0" y="0"/>
          <a:chExt cx="0" cy="0"/>
        </a:xfrm>
      </p:grpSpPr>
      <p:sp>
        <p:nvSpPr>
          <p:cNvPr id="4" name="页脚占位符 3"/>
          <p:cNvSpPr>
            <a:spLocks noGrp="1"/>
          </p:cNvSpPr>
          <p:nvPr>
            <p:ph type="ftr" sz="quarter" idx="11"/>
          </p:nvPr>
        </p:nvSpPr>
        <p:spPr/>
        <p:txBody>
          <a:bodyPr/>
          <a:lstStyle>
            <a:lvl1pPr>
              <a:defRPr>
                <a:latin typeface="+mn-ea"/>
              </a:defRPr>
            </a:lvl1pPr>
          </a:lstStyle>
          <a:p>
            <a:endParaRPr lang="zh-CN" altLang="en-US"/>
          </a:p>
        </p:txBody>
      </p:sp>
      <p:sp>
        <p:nvSpPr>
          <p:cNvPr id="5" name="灯片编号占位符 4"/>
          <p:cNvSpPr>
            <a:spLocks noGrp="1"/>
          </p:cNvSpPr>
          <p:nvPr>
            <p:ph type="sldNum" sz="quarter" idx="12"/>
          </p:nvPr>
        </p:nvSpPr>
        <p:spPr/>
        <p:txBody>
          <a:bodyPr/>
          <a:lstStyle>
            <a:lvl1pPr>
              <a:defRPr>
                <a:latin typeface="+mn-ea"/>
              </a:defRPr>
            </a:lvl1pPr>
          </a:lstStyle>
          <a:p>
            <a:fld id="{49AE70B2-8BF9-45C0-BB95-33D1B9D3A854}" type="slidenum">
              <a:rPr lang="zh-CN" altLang="en-US" smtClean="0"/>
              <a:t>‹#›</a:t>
            </a:fld>
            <a:endParaRPr lang="zh-CN" altLang="en-US"/>
          </a:p>
        </p:txBody>
      </p:sp>
      <p:sp>
        <p:nvSpPr>
          <p:cNvPr id="2" name="内容占位符 1"/>
          <p:cNvSpPr>
            <a:spLocks noGrp="1"/>
          </p:cNvSpPr>
          <p:nvPr>
            <p:ph sz="half" idx="2" hasCustomPrompt="1"/>
          </p:nvPr>
        </p:nvSpPr>
        <p:spPr>
          <a:xfrm>
            <a:off x="467995" y="565150"/>
            <a:ext cx="5400040" cy="5727700"/>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2400" b="0" i="0" u="none" strike="noStrike" kern="1200" cap="none" spc="150" normalizeH="0" baseline="0" noProof="1" dirty="0">
                <a:solidFill>
                  <a:schemeClr val="tx1">
                    <a:lumMod val="75000"/>
                    <a:lumOff val="25000"/>
                  </a:schemeClr>
                </a:solidFill>
                <a:uFillTx/>
                <a:latin typeface="+mn-ea"/>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2400" b="0" i="0" u="none" strike="noStrike" kern="1200" cap="none" spc="150" normalizeH="0" baseline="0" noProof="1" dirty="0">
                <a:solidFill>
                  <a:schemeClr val="tx1">
                    <a:lumMod val="75000"/>
                    <a:lumOff val="25000"/>
                  </a:schemeClr>
                </a:solidFill>
                <a:uFillTx/>
                <a:latin typeface="+mn-ea"/>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2400" b="0" i="0" u="none" strike="noStrike" kern="1200" cap="none" spc="150" normalizeH="0" baseline="0" noProof="1" dirty="0">
                <a:solidFill>
                  <a:schemeClr val="tx1">
                    <a:lumMod val="75000"/>
                    <a:lumOff val="25000"/>
                  </a:schemeClr>
                </a:solidFill>
                <a:uFillTx/>
                <a:latin typeface="+mn-ea"/>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2400" b="0" i="0" u="none" strike="noStrike" kern="1200" cap="none" spc="150" normalizeH="0" baseline="0" noProof="1" dirty="0">
                <a:solidFill>
                  <a:schemeClr val="tx1">
                    <a:lumMod val="75000"/>
                    <a:lumOff val="25000"/>
                  </a:schemeClr>
                </a:solidFill>
                <a:uFillTx/>
                <a:latin typeface="+mn-ea"/>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2400" b="0" i="0" u="none" strike="noStrike" kern="1200" cap="none" spc="150" normalizeH="0" baseline="0" noProof="1" dirty="0">
                <a:solidFill>
                  <a:schemeClr val="tx1">
                    <a:lumMod val="75000"/>
                    <a:lumOff val="25000"/>
                  </a:schemeClr>
                </a:solidFill>
                <a:uFillTx/>
                <a:latin typeface="+mn-ea"/>
                <a:ea typeface="+mn-ea"/>
                <a:cs typeface="+mn-cs"/>
                <a:sym typeface="+mn-ea"/>
              </a:defRPr>
            </a:lvl5pPr>
          </a:lstStyle>
          <a:p>
            <a:pPr lvl="0"/>
            <a:r>
              <a:rPr dirty="0">
                <a:sym typeface="+mn-ea"/>
              </a:rPr>
              <a:t>单击此处编辑正文</a:t>
            </a:r>
          </a:p>
        </p:txBody>
      </p:sp>
      <p:sp>
        <p:nvSpPr>
          <p:cNvPr id="6" name="内容占位符 5"/>
          <p:cNvSpPr>
            <a:spLocks noGrp="1"/>
          </p:cNvSpPr>
          <p:nvPr>
            <p:ph sz="half" idx="13" hasCustomPrompt="1"/>
          </p:nvPr>
        </p:nvSpPr>
        <p:spPr>
          <a:xfrm>
            <a:off x="6287770" y="565150"/>
            <a:ext cx="5400040" cy="5727700"/>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2400" b="0" i="0" u="none" strike="noStrike" kern="1200" cap="none" spc="150" normalizeH="0" baseline="0" noProof="1" dirty="0">
                <a:solidFill>
                  <a:schemeClr val="tx1">
                    <a:lumMod val="75000"/>
                    <a:lumOff val="25000"/>
                  </a:schemeClr>
                </a:solidFill>
                <a:uFillTx/>
                <a:latin typeface="+mn-ea"/>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2400" b="0" i="0" u="none" strike="noStrike" kern="1200" cap="none" spc="150" normalizeH="0" baseline="0" noProof="1" dirty="0">
                <a:solidFill>
                  <a:schemeClr val="tx1">
                    <a:lumMod val="75000"/>
                    <a:lumOff val="25000"/>
                  </a:schemeClr>
                </a:solidFill>
                <a:uFillTx/>
                <a:latin typeface="+mn-ea"/>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2400" b="0" i="0" u="none" strike="noStrike" kern="1200" cap="none" spc="150" normalizeH="0" baseline="0" noProof="1" dirty="0">
                <a:solidFill>
                  <a:schemeClr val="tx1">
                    <a:lumMod val="75000"/>
                    <a:lumOff val="25000"/>
                  </a:schemeClr>
                </a:solidFill>
                <a:uFillTx/>
                <a:latin typeface="+mn-ea"/>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2400" b="0" i="0" u="none" strike="noStrike" kern="1200" cap="none" spc="150" normalizeH="0" baseline="0" noProof="1" dirty="0">
                <a:solidFill>
                  <a:schemeClr val="tx1">
                    <a:lumMod val="75000"/>
                    <a:lumOff val="25000"/>
                  </a:schemeClr>
                </a:solidFill>
                <a:uFillTx/>
                <a:latin typeface="+mn-ea"/>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2400" b="0" i="0" u="none" strike="noStrike" kern="1200" cap="none" spc="150" normalizeH="0" baseline="0" noProof="1" dirty="0">
                <a:solidFill>
                  <a:schemeClr val="tx1">
                    <a:lumMod val="75000"/>
                    <a:lumOff val="25000"/>
                  </a:schemeClr>
                </a:solidFill>
                <a:uFillTx/>
                <a:latin typeface="+mn-ea"/>
                <a:ea typeface="+mn-ea"/>
                <a:cs typeface="+mn-cs"/>
                <a:sym typeface="+mn-ea"/>
              </a:defRPr>
            </a:lvl5pPr>
          </a:lstStyle>
          <a:p>
            <a:pPr lvl="0"/>
            <a:r>
              <a:rPr dirty="0">
                <a:sym typeface="+mn-ea"/>
              </a:rPr>
              <a:t>单击此处编辑</a:t>
            </a:r>
            <a:r>
              <a:rPr>
                <a:sym typeface="+mn-ea"/>
              </a:rPr>
              <a:t>正文</a:t>
            </a:r>
            <a:endParaRPr dirty="0">
              <a:sym typeface="+mn-ea"/>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4" name="页脚占位符 3"/>
          <p:cNvSpPr>
            <a:spLocks noGrp="1"/>
          </p:cNvSpPr>
          <p:nvPr>
            <p:ph type="ftr" sz="quarter" idx="11"/>
          </p:nvPr>
        </p:nvSpPr>
        <p:spPr/>
        <p:txBody>
          <a:bodyPr/>
          <a:lstStyle>
            <a:lvl1pPr>
              <a:defRPr>
                <a:latin typeface="+mn-ea"/>
              </a:defRPr>
            </a:lvl1pPr>
          </a:lstStyle>
          <a:p>
            <a:endParaRPr lang="zh-CN" altLang="en-US"/>
          </a:p>
        </p:txBody>
      </p:sp>
      <p:sp>
        <p:nvSpPr>
          <p:cNvPr id="5" name="灯片编号占位符 4"/>
          <p:cNvSpPr>
            <a:spLocks noGrp="1"/>
          </p:cNvSpPr>
          <p:nvPr>
            <p:ph type="sldNum" sz="quarter" idx="12"/>
          </p:nvPr>
        </p:nvSpPr>
        <p:spPr/>
        <p:txBody>
          <a:bodyPr/>
          <a:lstStyle>
            <a:lvl1pPr>
              <a:defRPr>
                <a:latin typeface="+mn-ea"/>
              </a:defRPr>
            </a:lvl1pPr>
          </a:lstStyle>
          <a:p>
            <a:fld id="{49AE70B2-8BF9-45C0-BB95-33D1B9D3A854}" type="slidenum">
              <a:rPr lang="zh-CN" altLang="en-US" smtClean="0"/>
              <a:t>‹#›</a:t>
            </a:fld>
            <a:endParaRPr lang="zh-CN" altLang="en-US"/>
          </a:p>
        </p:txBody>
      </p:sp>
      <p:sp>
        <p:nvSpPr>
          <p:cNvPr id="2" name="标题 1"/>
          <p:cNvSpPr>
            <a:spLocks noGrp="1"/>
          </p:cNvSpPr>
          <p:nvPr>
            <p:ph type="title" hasCustomPrompt="1"/>
          </p:nvPr>
        </p:nvSpPr>
        <p:spPr>
          <a:xfrm>
            <a:off x="669882" y="623591"/>
            <a:ext cx="10852237" cy="899167"/>
          </a:xfrm>
        </p:spPr>
        <p:txBody>
          <a:bodyPr vert="horz" lIns="101600" tIns="38100" rIns="25400" bIns="38100" rtlCol="0" anchor="ctr" anchorCtr="0">
            <a:noAutofit/>
          </a:bodyPr>
          <a:lstStyle>
            <a:lvl1pPr marL="0" marR="0" algn="ctr" defTabSz="914400" rtl="0" eaLnBrk="1" fontAlgn="auto" latinLnBrk="0" hangingPunct="1">
              <a:lnSpc>
                <a:spcPct val="100000"/>
              </a:lnSpc>
              <a:buNone/>
              <a:defRPr kumimoji="0" lang="zh-CN" altLang="en-US" sz="3200" b="0" i="0" u="none" strike="noStrike" kern="1200" cap="none" spc="600" normalizeH="0" baseline="0" noProof="1" dirty="0">
                <a:solidFill>
                  <a:schemeClr val="tx1"/>
                </a:solidFill>
                <a:effectLst/>
                <a:uFillTx/>
                <a:latin typeface="+mn-ea"/>
                <a:ea typeface="+mn-ea"/>
                <a:cs typeface="+mj-cs"/>
                <a:sym typeface="+mn-ea"/>
              </a:defRPr>
            </a:lvl1pPr>
          </a:lstStyle>
          <a:p>
            <a:pPr lvl="0"/>
            <a:r>
              <a:rPr>
                <a:sym typeface="+mn-ea"/>
              </a:rPr>
              <a:t>单击此处编辑标题</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空白">
    <p:spTree>
      <p:nvGrpSpPr>
        <p:cNvPr id="1" name=""/>
        <p:cNvGrpSpPr/>
        <p:nvPr/>
      </p:nvGrpSpPr>
      <p:grpSpPr>
        <a:xfrm>
          <a:off x="0" y="0"/>
          <a:ext cx="0" cy="0"/>
          <a:chOff x="0" y="0"/>
          <a:chExt cx="0" cy="0"/>
        </a:xfrm>
      </p:grpSpPr>
      <p:sp>
        <p:nvSpPr>
          <p:cNvPr id="4" name="页脚占位符 3"/>
          <p:cNvSpPr>
            <a:spLocks noGrp="1"/>
          </p:cNvSpPr>
          <p:nvPr>
            <p:ph type="ftr" sz="quarter" idx="11"/>
          </p:nvPr>
        </p:nvSpPr>
        <p:spPr/>
        <p:txBody>
          <a:bodyPr/>
          <a:lstStyle>
            <a:lvl1pPr>
              <a:defRPr>
                <a:latin typeface="+mn-ea"/>
              </a:defRPr>
            </a:lvl1pPr>
          </a:lstStyle>
          <a:p>
            <a:endParaRPr lang="zh-CN" altLang="en-US" dirty="0"/>
          </a:p>
        </p:txBody>
      </p:sp>
      <p:sp>
        <p:nvSpPr>
          <p:cNvPr id="5" name="灯片编号占位符 4"/>
          <p:cNvSpPr>
            <a:spLocks noGrp="1"/>
          </p:cNvSpPr>
          <p:nvPr>
            <p:ph type="sldNum" sz="quarter" idx="12"/>
          </p:nvPr>
        </p:nvSpPr>
        <p:spPr/>
        <p:txBody>
          <a:bodyPr/>
          <a:lstStyle>
            <a:lvl1pPr>
              <a:defRPr>
                <a:latin typeface="+mn-ea"/>
              </a:defRPr>
            </a:lvl1pPr>
          </a:lstStyle>
          <a:p>
            <a:fld id="{49AE70B2-8BF9-45C0-BB95-33D1B9D3A854}" type="slidenum">
              <a:rPr lang="zh-CN" altLang="en-US" smtClean="0"/>
              <a:t>‹#›</a:t>
            </a:fld>
            <a:endParaRPr lang="zh-CN" alt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lvl="0" algn="ctr">
              <a:defRPr sz="6000"/>
            </a:lvl1pPr>
          </a:lstStyle>
          <a:p>
            <a:r>
              <a:rPr lang="zh-CN"/>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lvl="0" indent="0" algn="ctr">
              <a:buNone/>
              <a:defRPr sz="2400"/>
            </a:lvl1pPr>
            <a:lvl2pPr marL="457200" lvl="1" indent="0" algn="ctr">
              <a:buNone/>
              <a:defRPr sz="2000"/>
            </a:lvl2pPr>
            <a:lvl3pPr marL="914400" lvl="2" indent="0" algn="ctr">
              <a:buNone/>
              <a:defRPr sz="1800"/>
            </a:lvl3pPr>
            <a:lvl4pPr marL="1371600" lvl="3" indent="0" algn="ctr">
              <a:buNone/>
              <a:defRPr sz="1600"/>
            </a:lvl4pPr>
            <a:lvl5pPr marL="1828800" lvl="4" indent="0" algn="ctr">
              <a:buNone/>
              <a:defRPr sz="1600"/>
            </a:lvl5pPr>
            <a:lvl6pPr marL="2286000" lvl="5" indent="0" algn="ctr">
              <a:buNone/>
              <a:defRPr sz="1600"/>
            </a:lvl6pPr>
            <a:lvl7pPr marL="2743200" lvl="6" indent="0" algn="ctr">
              <a:buNone/>
              <a:defRPr sz="1600"/>
            </a:lvl7pPr>
            <a:lvl8pPr marL="3200400" lvl="7" indent="0" algn="ctr">
              <a:buNone/>
              <a:defRPr sz="1600"/>
            </a:lvl8pPr>
            <a:lvl9pPr marL="3657600" lvl="8" indent="0" algn="ctr">
              <a:buNone/>
              <a:defRPr sz="1600"/>
            </a:lvl9pPr>
          </a:lstStyle>
          <a:p>
            <a:r>
              <a:rPr lang="zh-CN"/>
              <a:t>单击此处编辑母版副标题样式</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image" Target="../media/image1.png"/><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日期占位符 3"/>
          <p:cNvSpPr>
            <a:spLocks noGrp="1"/>
          </p:cNvSpPr>
          <p:nvPr>
            <p:ph type="dt" sz="half" idx="2"/>
          </p:nvPr>
        </p:nvSpPr>
        <p:spPr>
          <a:xfrm>
            <a:off x="879742" y="6349833"/>
            <a:ext cx="2700000" cy="316800"/>
          </a:xfrm>
          <a:prstGeom prst="rect">
            <a:avLst/>
          </a:prstGeom>
        </p:spPr>
        <p:txBody>
          <a:bodyPr vert="horz" lIns="91440" tIns="45720" rIns="91440" bIns="45720" rtlCol="0" anchor="ctr">
            <a:normAutofit/>
          </a:bodyPr>
          <a:lstStyle>
            <a:lvl1pPr algn="l">
              <a:defRPr sz="1200">
                <a:solidFill>
                  <a:schemeClr val="tx1">
                    <a:tint val="75000"/>
                  </a:schemeClr>
                </a:solidFill>
                <a:latin typeface="+mn-ea"/>
              </a:defRPr>
            </a:lvl1pPr>
          </a:lstStyle>
          <a:p>
            <a:fld id="{760FBDFE-C587-4B4C-A407-44438C67B59E}" type="datetimeFigureOut">
              <a:rPr lang="zh-CN" altLang="en-US" smtClean="0"/>
              <a:t>2023/4/6</a:t>
            </a:fld>
            <a:endParaRPr lang="zh-CN" altLang="en-US"/>
          </a:p>
        </p:txBody>
      </p:sp>
      <p:sp>
        <p:nvSpPr>
          <p:cNvPr id="5" name="页脚占位符 4"/>
          <p:cNvSpPr>
            <a:spLocks noGrp="1"/>
          </p:cNvSpPr>
          <p:nvPr>
            <p:ph type="ftr" sz="quarter" idx="3"/>
          </p:nvPr>
        </p:nvSpPr>
        <p:spPr>
          <a:xfrm>
            <a:off x="4116000" y="6349833"/>
            <a:ext cx="3960000" cy="316800"/>
          </a:xfrm>
          <a:prstGeom prst="rect">
            <a:avLst/>
          </a:prstGeom>
        </p:spPr>
        <p:txBody>
          <a:bodyPr vert="horz" lIns="91440" tIns="45720" rIns="91440" bIns="45720" rtlCol="0" anchor="ctr">
            <a:normAutofit/>
          </a:bodyPr>
          <a:lstStyle>
            <a:lvl1pPr algn="ctr">
              <a:defRPr sz="1200">
                <a:solidFill>
                  <a:schemeClr val="tx1">
                    <a:tint val="75000"/>
                  </a:schemeClr>
                </a:solidFill>
                <a:latin typeface="+mn-ea"/>
              </a:defRPr>
            </a:lvl1pPr>
          </a:lstStyle>
          <a:p>
            <a:endParaRPr lang="zh-CN" altLang="en-US" dirty="0"/>
          </a:p>
        </p:txBody>
      </p:sp>
      <p:sp>
        <p:nvSpPr>
          <p:cNvPr id="6" name="灯片编号占位符 5"/>
          <p:cNvSpPr>
            <a:spLocks noGrp="1"/>
          </p:cNvSpPr>
          <p:nvPr>
            <p:ph type="sldNum" sz="quarter" idx="4"/>
          </p:nvPr>
        </p:nvSpPr>
        <p:spPr>
          <a:xfrm>
            <a:off x="8610600" y="6349833"/>
            <a:ext cx="2700000" cy="316800"/>
          </a:xfrm>
          <a:prstGeom prst="rect">
            <a:avLst/>
          </a:prstGeom>
        </p:spPr>
        <p:txBody>
          <a:bodyPr vert="horz" lIns="91440" tIns="45720" rIns="91440" bIns="45720" rtlCol="0" anchor="ctr">
            <a:normAutofit/>
          </a:bodyPr>
          <a:lstStyle>
            <a:lvl1pPr algn="r">
              <a:defRPr sz="1200">
                <a:solidFill>
                  <a:schemeClr val="tx1">
                    <a:tint val="75000"/>
                  </a:schemeClr>
                </a:solidFill>
                <a:latin typeface="+mn-ea"/>
              </a:defRPr>
            </a:lvl1pPr>
          </a:lstStyle>
          <a:p>
            <a:fld id="{49AE70B2-8BF9-45C0-BB95-33D1B9D3A854}" type="slidenum">
              <a:rPr lang="zh-CN" altLang="en-US" smtClean="0"/>
              <a:t>‹#›</a:t>
            </a:fld>
            <a:endParaRPr lang="zh-CN" altLang="en-US" dirty="0"/>
          </a:p>
        </p:txBody>
      </p:sp>
      <p:sp>
        <p:nvSpPr>
          <p:cNvPr id="7" name="KSO_TEMPLATE" hidden="1"/>
          <p:cNvSpPr/>
          <p:nvPr userDrawn="1"/>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标题 7"/>
          <p:cNvSpPr>
            <a:spLocks noGrp="1"/>
          </p:cNvSpPr>
          <p:nvPr>
            <p:ph type="title" hasCustomPrompt="1"/>
          </p:nvPr>
        </p:nvSpPr>
        <p:spPr>
          <a:xfrm>
            <a:off x="669882" y="581225"/>
            <a:ext cx="10852237" cy="648000"/>
          </a:xfrm>
        </p:spPr>
        <p:txBody>
          <a:bodyPr vert="horz" lIns="101600" tIns="38100" rIns="76200" bIns="38100" rtlCol="0" anchor="ctr" anchorCtr="0">
            <a:noAutofit/>
          </a:bodyPr>
          <a:lstStyle>
            <a:lvl1pPr defTabSz="914400">
              <a:defRPr lang="zh-CN" altLang="en-US" sz="3200" dirty="0">
                <a:sym typeface="+mn-ea"/>
              </a:defRPr>
            </a:lvl1pPr>
          </a:lstStyle>
          <a:p>
            <a:pPr lvl="0"/>
            <a:r>
              <a:rPr dirty="0">
                <a:sym typeface="+mn-ea"/>
              </a:rPr>
              <a:t>单击此处编辑母版标题样式</a:t>
            </a:r>
          </a:p>
        </p:txBody>
      </p:sp>
      <p:sp>
        <p:nvSpPr>
          <p:cNvPr id="9" name="文本占位符 8"/>
          <p:cNvSpPr>
            <a:spLocks noGrp="1"/>
          </p:cNvSpPr>
          <p:nvPr>
            <p:ph type="body" idx="1" hasCustomPrompt="1"/>
          </p:nvPr>
        </p:nvSpPr>
        <p:spPr>
          <a:xfrm>
            <a:off x="669925" y="1508125"/>
            <a:ext cx="10852150" cy="4749165"/>
          </a:xfrm>
          <a:prstGeom prst="rect">
            <a:avLst/>
          </a:prstGeom>
        </p:spPr>
        <p:txBody>
          <a:bodyPr vert="horz" lIns="101600" tIns="0" rIns="82550" bIns="0" rtlCol="0">
            <a:normAutofit/>
          </a:bodyPr>
          <a:lstStyle>
            <a:lvl1pPr>
              <a:defRPr sz="2400"/>
            </a:lvl1pPr>
            <a:lvl2pPr>
              <a:defRPr sz="2400"/>
            </a:lvl2pPr>
            <a:lvl3pPr>
              <a:defRPr sz="2400"/>
            </a:lvl3pPr>
            <a:lvl4pPr>
              <a:defRPr sz="2400"/>
            </a:lvl4pPr>
            <a:lvl5pPr>
              <a:defRPr sz="2400"/>
            </a:lvl5pPr>
          </a:lstStyle>
          <a:p>
            <a:pPr lvl="0"/>
            <a:r>
              <a:rPr lang="zh-CN" altLang="en-US" dirty="0"/>
              <a:t>单击此处编辑母版文本样式</a:t>
            </a:r>
          </a:p>
          <a:p>
            <a:pPr lvl="0"/>
            <a:r>
              <a:rPr lang="zh-CN" altLang="en-US" dirty="0">
                <a:sym typeface="+mn-ea"/>
              </a:rPr>
              <a:t>单击此处编辑母版文本样式</a:t>
            </a:r>
            <a:endParaRPr lang="zh-CN" altLang="en-US" dirty="0"/>
          </a:p>
          <a:p>
            <a:pPr lvl="0"/>
            <a:r>
              <a:rPr lang="zh-CN" altLang="en-US" dirty="0">
                <a:sym typeface="+mn-ea"/>
              </a:rPr>
              <a:t>单击此处编辑母版文本样式</a:t>
            </a:r>
            <a:endParaRPr lang="zh-CN" altLang="en-US" dirty="0"/>
          </a:p>
          <a:p>
            <a:pPr lvl="0"/>
            <a:r>
              <a:rPr lang="zh-CN" altLang="en-US" dirty="0">
                <a:sym typeface="+mn-ea"/>
              </a:rPr>
              <a:t>单击此处编辑母版文本样式</a:t>
            </a:r>
            <a:endParaRPr lang="zh-CN" altLang="en-US" dirty="0"/>
          </a:p>
          <a:p>
            <a:pPr lvl="0"/>
            <a:r>
              <a:rPr lang="zh-CN" altLang="en-US" dirty="0">
                <a:sym typeface="+mn-ea"/>
              </a:rPr>
              <a:t>单击此处编辑母版文本样式</a:t>
            </a:r>
            <a:endParaRPr lang="zh-CN" alt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Lst>
  <p:txStyles>
    <p:titleStyle>
      <a:lvl1pPr algn="l" defTabSz="914400" rtl="0" eaLnBrk="1" fontAlgn="auto" latinLnBrk="0" hangingPunct="1">
        <a:lnSpc>
          <a:spcPct val="100000"/>
        </a:lnSpc>
        <a:spcBef>
          <a:spcPct val="0"/>
        </a:spcBef>
        <a:buNone/>
        <a:defRPr sz="2800" u="none" strike="noStrike" kern="1200" cap="none" spc="200" normalizeH="0">
          <a:solidFill>
            <a:schemeClr val="tx1"/>
          </a:solidFill>
          <a:uFillTx/>
          <a:latin typeface="+mn-ea"/>
          <a:ea typeface="+mn-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b="0" u="none" strike="noStrike" kern="1200" cap="none" spc="150" normalizeH="0" baseline="0">
          <a:solidFill>
            <a:schemeClr val="tx1"/>
          </a:solidFill>
          <a:uFillTx/>
          <a:latin typeface="+mn-ea"/>
          <a:ea typeface="+mn-ea"/>
          <a:cs typeface="+mn-cs"/>
        </a:defRPr>
      </a:lvl1pPr>
      <a:lvl2pPr marL="685800"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sz="1600" u="none" strike="noStrike" kern="1200" cap="none" spc="150" normalizeH="0" baseline="0">
          <a:solidFill>
            <a:schemeClr val="tx1"/>
          </a:solidFill>
          <a:uFillTx/>
          <a:latin typeface="+mn-ea"/>
          <a:ea typeface="+mn-ea"/>
          <a:cs typeface="+mn-cs"/>
        </a:defRPr>
      </a:lvl2pPr>
      <a:lvl3pPr marL="11430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ea"/>
          <a:ea typeface="+mn-ea"/>
          <a:cs typeface="+mn-cs"/>
        </a:defRPr>
      </a:lvl3pPr>
      <a:lvl4pPr marL="16002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ea"/>
          <a:ea typeface="+mn-ea"/>
          <a:cs typeface="+mn-cs"/>
        </a:defRPr>
      </a:lvl4pPr>
      <a:lvl5pPr marL="20574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图片 3" descr="upload_404257280"/>
          <p:cNvPicPr>
            <a:picLocks noChangeAspect="1"/>
          </p:cNvPicPr>
          <p:nvPr/>
        </p:nvPicPr>
        <p:blipFill>
          <a:blip r:embed="rId13"/>
          <a:stretch>
            <a:fillRect/>
          </a:stretch>
        </p:blipFill>
        <p:spPr>
          <a:xfrm>
            <a:off x="0" y="3160"/>
            <a:ext cx="12192000" cy="6851679"/>
          </a:xfrm>
          <a:prstGeom prst="rect">
            <a:avLst/>
          </a:prstGeom>
        </p:spPr>
      </p:pic>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anchor="ctr">
            <a:normAutofit/>
          </a:bodyPr>
          <a:lstStyle/>
          <a:p>
            <a:r>
              <a:rPr lang="zh-CN"/>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a:normAutofit/>
          </a:bodyPr>
          <a:lstStyle/>
          <a:p>
            <a:pPr lvl="0"/>
            <a:r>
              <a:rPr lang="zh-CN"/>
              <a:t>单击此处编辑母版文本样式</a:t>
            </a:r>
          </a:p>
          <a:p>
            <a:pPr lvl="1"/>
            <a:r>
              <a:rPr lang="zh-CN"/>
              <a:t>第二级</a:t>
            </a:r>
          </a:p>
          <a:p>
            <a:pPr lvl="2"/>
            <a:r>
              <a:rPr lang="zh-CN"/>
              <a:t>第三级</a:t>
            </a:r>
          </a:p>
          <a:p>
            <a:pPr lvl="3"/>
            <a:r>
              <a:rPr lang="zh-CN"/>
              <a:t>第四级</a:t>
            </a:r>
          </a:p>
          <a:p>
            <a:pPr lvl="4"/>
            <a:r>
              <a:rPr lang="zh-CN"/>
              <a:t>第五级</a:t>
            </a:r>
          </a:p>
        </p:txBody>
      </p:sp>
    </p:spTree>
  </p:cSld>
  <p:clrMap bg1="lt1" tx1="dk1" bg2="lt2" tx2="dk2" accent1="accent1" accent2="accent2" accent3="accent3" accent4="accent4" accent5="accent5" accent6="accent6" hlink="hlink" folHlink="folHlink"/>
  <p:sldLayoutIdLst>
    <p:sldLayoutId id="2147483658" r:id="rId1"/>
    <p:sldLayoutId id="2147483659" r:id="rId2"/>
    <p:sldLayoutId id="2147483660" r:id="rId3"/>
    <p:sldLayoutId id="2147483661" r:id="rId4"/>
    <p:sldLayoutId id="2147483662" r:id="rId5"/>
    <p:sldLayoutId id="2147483663" r:id="rId6"/>
    <p:sldLayoutId id="2147483664" r:id="rId7"/>
    <p:sldLayoutId id="2147483665" r:id="rId8"/>
    <p:sldLayoutId id="2147483666" r:id="rId9"/>
    <p:sldLayoutId id="2147483667" r:id="rId10"/>
    <p:sldLayoutId id="2147483668" r:id="rId11"/>
  </p:sldLayoutIdLst>
  <p:txStyles>
    <p:titleStyle>
      <a:lvl1pPr lvl="0" algn="l" defTabSz="914400">
        <a:lnSpc>
          <a:spcPct val="90000"/>
        </a:lnSpc>
        <a:spcBef>
          <a:spcPct val="0"/>
        </a:spcBef>
        <a:buNone/>
        <a:defRPr sz="4400" kern="1200">
          <a:solidFill>
            <a:schemeClr val="bg1"/>
          </a:solidFill>
          <a:latin typeface="Calibri Light" panose="020F0302020204030204"/>
          <a:ea typeface="微软雅黑" panose="020B0503020204020204" charset="-122"/>
        </a:defRPr>
      </a:lvl1pPr>
    </p:titleStyle>
    <p:bodyStyle>
      <a:lvl1pPr marL="228600" lvl="0" indent="-228600" algn="l" defTabSz="914400">
        <a:lnSpc>
          <a:spcPct val="90000"/>
        </a:lnSpc>
        <a:spcBef>
          <a:spcPts val="1000"/>
        </a:spcBef>
        <a:buFont typeface="Arial" panose="020B0604020202020204" pitchFamily="34" charset="0"/>
        <a:buChar char="•"/>
        <a:defRPr sz="2800" kern="1200">
          <a:solidFill>
            <a:schemeClr val="bg1"/>
          </a:solidFill>
          <a:latin typeface="Calibri" panose="020F0502020204030204"/>
          <a:ea typeface="微软雅黑" panose="020B0503020204020204" charset="-122"/>
        </a:defRPr>
      </a:lvl1pPr>
      <a:lvl2pPr marL="685800" lvl="1" indent="-228600" algn="l" defTabSz="914400">
        <a:lnSpc>
          <a:spcPct val="90000"/>
        </a:lnSpc>
        <a:spcBef>
          <a:spcPts val="500"/>
        </a:spcBef>
        <a:buFont typeface="Arial" panose="020B0604020202020204" pitchFamily="34" charset="0"/>
        <a:buChar char="•"/>
        <a:defRPr sz="2400" kern="1200">
          <a:solidFill>
            <a:schemeClr val="bg1"/>
          </a:solidFill>
          <a:latin typeface="Calibri" panose="020F0502020204030204"/>
          <a:ea typeface="微软雅黑" panose="020B0503020204020204" charset="-122"/>
        </a:defRPr>
      </a:lvl2pPr>
      <a:lvl3pPr marL="1143000" lvl="2" indent="-228600" algn="l" defTabSz="914400">
        <a:lnSpc>
          <a:spcPct val="90000"/>
        </a:lnSpc>
        <a:spcBef>
          <a:spcPts val="500"/>
        </a:spcBef>
        <a:buFont typeface="Arial" panose="020B0604020202020204" pitchFamily="34" charset="0"/>
        <a:buChar char="•"/>
        <a:defRPr sz="2000" kern="1200">
          <a:solidFill>
            <a:schemeClr val="bg1"/>
          </a:solidFill>
          <a:latin typeface="Calibri" panose="020F0502020204030204"/>
          <a:ea typeface="微软雅黑" panose="020B0503020204020204" charset="-122"/>
        </a:defRPr>
      </a:lvl3pPr>
      <a:lvl4pPr marL="1600200" lvl="3" indent="-228600" algn="l" defTabSz="914400">
        <a:lnSpc>
          <a:spcPct val="90000"/>
        </a:lnSpc>
        <a:spcBef>
          <a:spcPts val="500"/>
        </a:spcBef>
        <a:buFont typeface="Arial" panose="020B0604020202020204" pitchFamily="34" charset="0"/>
        <a:buChar char="•"/>
        <a:defRPr sz="1800" kern="1200">
          <a:solidFill>
            <a:schemeClr val="bg1"/>
          </a:solidFill>
          <a:latin typeface="Calibri" panose="020F0502020204030204"/>
          <a:ea typeface="微软雅黑" panose="020B0503020204020204" charset="-122"/>
        </a:defRPr>
      </a:lvl4pPr>
      <a:lvl5pPr marL="2057400" lvl="4" indent="-228600" algn="l" defTabSz="914400">
        <a:lnSpc>
          <a:spcPct val="90000"/>
        </a:lnSpc>
        <a:spcBef>
          <a:spcPts val="500"/>
        </a:spcBef>
        <a:buFont typeface="Arial" panose="020B0604020202020204" pitchFamily="34" charset="0"/>
        <a:buChar char="•"/>
        <a:defRPr sz="1800" kern="1200">
          <a:solidFill>
            <a:schemeClr val="bg1"/>
          </a:solidFill>
          <a:latin typeface="Calibri" panose="020F0502020204030204"/>
          <a:ea typeface="微软雅黑" panose="020B0503020204020204" charset="-122"/>
        </a:defRPr>
      </a:lvl5pPr>
      <a:lvl6pPr marL="2514600" lvl="5" indent="-228600" algn="l" defTabSz="914400">
        <a:lnSpc>
          <a:spcPct val="90000"/>
        </a:lnSpc>
        <a:spcBef>
          <a:spcPts val="500"/>
        </a:spcBef>
        <a:buFont typeface="Arial" panose="020B0604020202020204" pitchFamily="34" charset="0"/>
        <a:buChar char="•"/>
        <a:defRPr sz="1800" kern="1200">
          <a:solidFill>
            <a:schemeClr val="tx1"/>
          </a:solidFill>
          <a:latin typeface="Calibri" panose="020F0502020204030204"/>
          <a:ea typeface="宋体" pitchFamily="2" charset="-122"/>
        </a:defRPr>
      </a:lvl6pPr>
      <a:lvl7pPr marL="2971800" lvl="6" indent="-228600" algn="l" defTabSz="914400">
        <a:lnSpc>
          <a:spcPct val="90000"/>
        </a:lnSpc>
        <a:spcBef>
          <a:spcPts val="500"/>
        </a:spcBef>
        <a:buFont typeface="Arial" panose="020B0604020202020204" pitchFamily="34" charset="0"/>
        <a:buChar char="•"/>
        <a:defRPr sz="1800" kern="1200">
          <a:solidFill>
            <a:schemeClr val="tx1"/>
          </a:solidFill>
          <a:latin typeface="Calibri" panose="020F0502020204030204"/>
          <a:ea typeface="宋体" pitchFamily="2" charset="-122"/>
        </a:defRPr>
      </a:lvl7pPr>
      <a:lvl8pPr marL="3429000" lvl="7" indent="-228600" algn="l" defTabSz="914400">
        <a:lnSpc>
          <a:spcPct val="90000"/>
        </a:lnSpc>
        <a:spcBef>
          <a:spcPts val="500"/>
        </a:spcBef>
        <a:buFont typeface="Arial" panose="020B0604020202020204" pitchFamily="34" charset="0"/>
        <a:buChar char="•"/>
        <a:defRPr sz="1800" kern="1200">
          <a:solidFill>
            <a:schemeClr val="tx1"/>
          </a:solidFill>
          <a:latin typeface="Calibri" panose="020F0502020204030204"/>
          <a:ea typeface="宋体" pitchFamily="2" charset="-122"/>
        </a:defRPr>
      </a:lvl8pPr>
      <a:lvl9pPr marL="3886200" lvl="8" indent="-228600" algn="l" defTabSz="914400">
        <a:lnSpc>
          <a:spcPct val="90000"/>
        </a:lnSpc>
        <a:spcBef>
          <a:spcPts val="500"/>
        </a:spcBef>
        <a:buFont typeface="Arial" panose="020B0604020202020204" pitchFamily="34" charset="0"/>
        <a:buChar char="•"/>
        <a:defRPr sz="1800" kern="1200">
          <a:solidFill>
            <a:schemeClr val="tx1"/>
          </a:solidFill>
          <a:latin typeface="Calibri" panose="020F0502020204030204"/>
          <a:ea typeface="宋体" pitchFamily="2" charset="-122"/>
        </a:defRPr>
      </a:lvl9pPr>
    </p:bodyStyle>
    <p:otherStyle>
      <a:lvl1pPr marL="0" lvl="0" algn="l" defTabSz="914400">
        <a:defRPr sz="1800" kern="1200">
          <a:solidFill>
            <a:schemeClr val="tx1"/>
          </a:solidFill>
          <a:latin typeface="Calibri" panose="020F0502020204030204"/>
          <a:ea typeface="宋体" pitchFamily="2" charset="-122"/>
        </a:defRPr>
      </a:lvl1pPr>
      <a:lvl2pPr marL="457200" lvl="1" algn="l" defTabSz="914400">
        <a:defRPr sz="1800" kern="1200">
          <a:solidFill>
            <a:schemeClr val="tx1"/>
          </a:solidFill>
          <a:latin typeface="Calibri" panose="020F0502020204030204"/>
          <a:ea typeface="宋体" pitchFamily="2" charset="-122"/>
        </a:defRPr>
      </a:lvl2pPr>
      <a:lvl3pPr marL="914400" lvl="2" algn="l" defTabSz="914400">
        <a:defRPr sz="1800" kern="1200">
          <a:solidFill>
            <a:schemeClr val="tx1"/>
          </a:solidFill>
          <a:latin typeface="Calibri" panose="020F0502020204030204"/>
          <a:ea typeface="宋体" pitchFamily="2" charset="-122"/>
        </a:defRPr>
      </a:lvl3pPr>
      <a:lvl4pPr marL="1371600" lvl="3" algn="l" defTabSz="914400">
        <a:defRPr sz="1800" kern="1200">
          <a:solidFill>
            <a:schemeClr val="tx1"/>
          </a:solidFill>
          <a:latin typeface="Calibri" panose="020F0502020204030204"/>
          <a:ea typeface="宋体" pitchFamily="2" charset="-122"/>
        </a:defRPr>
      </a:lvl4pPr>
      <a:lvl5pPr marL="1828800" lvl="4" algn="l" defTabSz="914400">
        <a:defRPr sz="1800" kern="1200">
          <a:solidFill>
            <a:schemeClr val="tx1"/>
          </a:solidFill>
          <a:latin typeface="Calibri" panose="020F0502020204030204"/>
          <a:ea typeface="宋体" pitchFamily="2" charset="-122"/>
        </a:defRPr>
      </a:lvl5pPr>
      <a:lvl6pPr marL="2286000" lvl="5" algn="l" defTabSz="914400">
        <a:defRPr sz="1800" kern="1200">
          <a:solidFill>
            <a:schemeClr val="tx1"/>
          </a:solidFill>
          <a:latin typeface="Calibri" panose="020F0502020204030204"/>
          <a:ea typeface="宋体" pitchFamily="2" charset="-122"/>
        </a:defRPr>
      </a:lvl6pPr>
      <a:lvl7pPr marL="2743200" lvl="6" algn="l" defTabSz="914400">
        <a:defRPr sz="1800" kern="1200">
          <a:solidFill>
            <a:schemeClr val="tx1"/>
          </a:solidFill>
          <a:latin typeface="Calibri" panose="020F0502020204030204"/>
          <a:ea typeface="宋体" pitchFamily="2" charset="-122"/>
        </a:defRPr>
      </a:lvl7pPr>
      <a:lvl8pPr marL="3200400" lvl="7" algn="l" defTabSz="914400">
        <a:defRPr sz="1800" kern="1200">
          <a:solidFill>
            <a:schemeClr val="tx1"/>
          </a:solidFill>
          <a:latin typeface="Calibri" panose="020F0502020204030204"/>
          <a:ea typeface="宋体" pitchFamily="2" charset="-122"/>
        </a:defRPr>
      </a:lvl8pPr>
      <a:lvl9pPr marL="3657600" lvl="8" algn="l" defTabSz="914400">
        <a:defRPr sz="1800" kern="1200">
          <a:solidFill>
            <a:schemeClr val="tx1"/>
          </a:solidFill>
          <a:latin typeface="Calibri" panose="020F0502020204030204"/>
          <a:ea typeface="宋体" pitchFamily="2" charset="-122"/>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5.xml"/><Relationship Id="rId4" Type="http://schemas.openxmlformats.org/officeDocument/2006/relationships/comments" Target="../comments/comment5.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5.xml"/><Relationship Id="rId4" Type="http://schemas.openxmlformats.org/officeDocument/2006/relationships/comments" Target="../comments/comment6.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5.xml"/><Relationship Id="rId4" Type="http://schemas.openxmlformats.org/officeDocument/2006/relationships/comments" Target="../comments/comment7.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15.xml"/><Relationship Id="rId4" Type="http://schemas.openxmlformats.org/officeDocument/2006/relationships/comments" Target="../comments/comment8.xml"/></Relationships>
</file>

<file path=ppt/slides/_rels/slide14.xml.rels><?xml version="1.0" encoding="UTF-8" standalone="yes"?>
<Relationships xmlns="http://schemas.openxmlformats.org/package/2006/relationships"><Relationship Id="rId3" Type="http://schemas.openxmlformats.org/officeDocument/2006/relationships/comments" Target="../comments/comment9.xml"/><Relationship Id="rId2" Type="http://schemas.openxmlformats.org/officeDocument/2006/relationships/image" Target="../media/image4.pn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Layout" Target="../slideLayouts/slideLayout15.xml"/><Relationship Id="rId4" Type="http://schemas.openxmlformats.org/officeDocument/2006/relationships/comments" Target="../comments/comment10.xml"/></Relationships>
</file>

<file path=ppt/slides/_rels/slide1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15.xml"/><Relationship Id="rId6" Type="http://schemas.openxmlformats.org/officeDocument/2006/relationships/comments" Target="../comments/comment11.xml"/><Relationship Id="rId5" Type="http://schemas.openxmlformats.org/officeDocument/2006/relationships/image" Target="../media/image4.png"/><Relationship Id="rId4" Type="http://schemas.openxmlformats.org/officeDocument/2006/relationships/image" Target="../media/image12.jpeg"/></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5.xml"/><Relationship Id="rId5" Type="http://schemas.openxmlformats.org/officeDocument/2006/relationships/comments" Target="../comments/comment12.xml"/><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comments" Target="../comments/comment13.xml"/><Relationship Id="rId2" Type="http://schemas.openxmlformats.org/officeDocument/2006/relationships/image" Target="../media/image4.pn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5.xml"/><Relationship Id="rId5" Type="http://schemas.openxmlformats.org/officeDocument/2006/relationships/comments" Target="../comments/comment14.xml"/><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5.xml"/><Relationship Id="rId4" Type="http://schemas.openxmlformats.org/officeDocument/2006/relationships/comments" Target="../comments/comment15.xml"/></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6.png"/><Relationship Id="rId1" Type="http://schemas.openxmlformats.org/officeDocument/2006/relationships/slideLayout" Target="../slideLayouts/slideLayout15.xml"/><Relationship Id="rId4" Type="http://schemas.openxmlformats.org/officeDocument/2006/relationships/comments" Target="../comments/comment16.xml"/></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7.png"/><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comments" Target="../comments/comment17.xml"/><Relationship Id="rId2" Type="http://schemas.openxmlformats.org/officeDocument/2006/relationships/image" Target="../media/image2.png"/><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openxmlformats.org/officeDocument/2006/relationships/comments" Target="../comments/comment18.xml"/><Relationship Id="rId2" Type="http://schemas.openxmlformats.org/officeDocument/2006/relationships/image" Target="../media/image4.png"/><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image" Target="../media/image4.png"/><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5.xml"/><Relationship Id="rId4" Type="http://schemas.openxmlformats.org/officeDocument/2006/relationships/comments" Target="../comments/comment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Layout" Target="../slideLayouts/slideLayout15.xml"/><Relationship Id="rId4" Type="http://schemas.openxmlformats.org/officeDocument/2006/relationships/comments" Target="../comments/comment3.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Layout" Target="../slideLayouts/slideLayout15.xml"/><Relationship Id="rId4" Type="http://schemas.openxmlformats.org/officeDocument/2006/relationships/comments" Target="../comments/comment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矩形 2"/>
          <p:cNvSpPr/>
          <p:nvPr userDrawn="1"/>
        </p:nvSpPr>
        <p:spPr>
          <a:xfrm>
            <a:off x="511694" y="3625540"/>
            <a:ext cx="10121561" cy="1734768"/>
          </a:xfrm>
          <a:prstGeom prst="rect">
            <a:avLst/>
          </a:prstGeom>
          <a:solidFill>
            <a:srgbClr val="E2E6ED">
              <a:alpha val="47000"/>
            </a:srgbClr>
          </a:solidFill>
          <a:ln w="12700" cmpd="sng">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rgbClr val="000000"/>
              </a:solidFill>
            </a:endParaRPr>
          </a:p>
        </p:txBody>
      </p:sp>
      <p:sp>
        <p:nvSpPr>
          <p:cNvPr id="1048638" name="标题 1"/>
          <p:cNvSpPr>
            <a:spLocks noGrp="1"/>
          </p:cNvSpPr>
          <p:nvPr>
            <p:ph type="title"/>
          </p:nvPr>
        </p:nvSpPr>
        <p:spPr>
          <a:xfrm>
            <a:off x="689539" y="3157528"/>
            <a:ext cx="8586478" cy="2677034"/>
          </a:xfrm>
          <a:noFill/>
        </p:spPr>
        <p:txBody>
          <a:bodyPr>
            <a:normAutofit/>
          </a:bodyPr>
          <a:lstStyle/>
          <a:p>
            <a:pPr algn="l"/>
            <a:r>
              <a:rPr lang="en-US" sz="5500" b="1" dirty="0">
                <a:latin typeface="微软雅黑" panose="020B0503020204020204" charset="-122"/>
                <a:ea typeface="微软雅黑" panose="020B0503020204020204" charset="-122"/>
              </a:rPr>
              <a:t>RMU</a:t>
            </a:r>
            <a:r>
              <a:rPr lang="en-US" altLang="zh-CN" sz="5500" b="1" dirty="0">
                <a:latin typeface="微软雅黑" panose="020B0503020204020204" charset="-122"/>
                <a:ea typeface="微软雅黑" panose="020B0503020204020204" charset="-122"/>
              </a:rPr>
              <a:t>L</a:t>
            </a:r>
            <a:r>
              <a:rPr lang="en-US" sz="5500" b="1" dirty="0">
                <a:latin typeface="微软雅黑" panose="020B0503020204020204" charset="-122"/>
                <a:ea typeface="微软雅黑" panose="020B0503020204020204" charset="-122"/>
              </a:rPr>
              <a:t> 202</a:t>
            </a:r>
            <a:r>
              <a:rPr lang="en-US" sz="5500" b="1" dirty="0">
                <a:latin typeface="微软雅黑" charset="0"/>
                <a:ea typeface="微软雅黑" charset="0"/>
              </a:rPr>
              <a:t>3</a:t>
            </a:r>
            <a:r>
              <a:rPr lang="en-US" sz="5500" b="1" dirty="0">
                <a:latin typeface="微软雅黑" panose="020B0503020204020204" charset="-122"/>
                <a:ea typeface="微软雅黑" panose="020B0503020204020204" charset="-122"/>
              </a:rPr>
              <a:t> </a:t>
            </a:r>
            <a:r>
              <a:rPr lang="zh-CN" altLang="en-US" sz="5500" b="1" dirty="0">
                <a:latin typeface="微软雅黑" panose="020B0503020204020204" charset="-122"/>
              </a:rPr>
              <a:t>高校联盟</a:t>
            </a:r>
            <a:r>
              <a:rPr lang="zh-CN" sz="5500" b="1" dirty="0">
                <a:latin typeface="微软雅黑" panose="020B0503020204020204" charset="-122"/>
                <a:ea typeface="微软雅黑" panose="020B0503020204020204" charset="-122"/>
              </a:rPr>
              <a:t>赛</a:t>
            </a:r>
            <a:br>
              <a:rPr lang="en-US" sz="5500" b="1" dirty="0">
                <a:latin typeface="微软雅黑" panose="020B0503020204020204" charset="-122"/>
                <a:ea typeface="微软雅黑" panose="020B0503020204020204" charset="-122"/>
              </a:rPr>
            </a:br>
            <a:r>
              <a:rPr lang="zh-CN" altLang="en-US" sz="5500" b="1" dirty="0">
                <a:latin typeface="微软雅黑" panose="020B0503020204020204" charset="-122"/>
              </a:rPr>
              <a:t>流程宣导</a:t>
            </a:r>
            <a:endParaRPr lang="zh-CN" sz="6000" b="1" dirty="0">
              <a:latin typeface="微软雅黑" panose="020B0503020204020204" charset="-122"/>
              <a:ea typeface="微软雅黑" panose="020B0503020204020204" charset="-122"/>
            </a:endParaRPr>
          </a:p>
        </p:txBody>
      </p:sp>
      <p:sp>
        <p:nvSpPr>
          <p:cNvPr id="7" name="矩形 6"/>
          <p:cNvSpPr/>
          <p:nvPr userDrawn="1"/>
        </p:nvSpPr>
        <p:spPr>
          <a:xfrm>
            <a:off x="12480" y="3619300"/>
            <a:ext cx="368170" cy="1734768"/>
          </a:xfrm>
          <a:prstGeom prst="rect">
            <a:avLst/>
          </a:prstGeom>
          <a:solidFill>
            <a:srgbClr val="E2E6ED">
              <a:alpha val="47000"/>
            </a:srgbClr>
          </a:solidFill>
          <a:ln w="12700" cmpd="sng">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rgbClr val="000000"/>
              </a:solidFill>
            </a:endParaRPr>
          </a:p>
        </p:txBody>
      </p:sp>
      <p:sp>
        <p:nvSpPr>
          <p:cNvPr id="9" name="标题 1"/>
          <p:cNvSpPr>
            <a:spLocks noGrp="1"/>
          </p:cNvSpPr>
          <p:nvPr/>
        </p:nvSpPr>
        <p:spPr>
          <a:xfrm>
            <a:off x="10495971" y="5940645"/>
            <a:ext cx="1248035" cy="411851"/>
          </a:xfrm>
          <a:prstGeom prst="rect">
            <a:avLst/>
          </a:prstGeom>
          <a:noFill/>
        </p:spPr>
        <p:txBody>
          <a:bodyPr vert="horz" lIns="91440" tIns="45720" rIns="91440" bIns="45720" anchor="ctr">
            <a:normAutofit fontScale="60000"/>
          </a:bodyPr>
          <a:lstStyle>
            <a:lvl1pPr lvl="0" algn="l" defTabSz="914400">
              <a:lnSpc>
                <a:spcPct val="90000"/>
              </a:lnSpc>
              <a:spcBef>
                <a:spcPct val="0"/>
              </a:spcBef>
              <a:buNone/>
              <a:defRPr sz="4400" kern="1200">
                <a:solidFill>
                  <a:schemeClr val="bg1"/>
                </a:solidFill>
                <a:latin typeface="Calibri Light" panose="020F0302020204030204"/>
                <a:ea typeface="微软雅黑" panose="020B0503020204020204" charset="-122"/>
              </a:defRPr>
            </a:lvl1pPr>
          </a:lstStyle>
          <a:p>
            <a:pPr algn="l"/>
            <a:r>
              <a:rPr lang="en-US" altLang="zh-CN" sz="2800" b="1" dirty="0">
                <a:latin typeface="微软雅黑" charset="0"/>
                <a:ea typeface="微软雅黑" charset="0"/>
              </a:rPr>
              <a:t>2023.3</a:t>
            </a:r>
            <a:endParaRPr lang="zh-CN" sz="6000" b="1" dirty="0">
              <a:latin typeface="微软雅黑" panose="020B0503020204020204" charset="-122"/>
              <a:ea typeface="微软雅黑" panose="020B0503020204020204" charset="-122"/>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4294967295"/>
          </p:nvPr>
        </p:nvSpPr>
        <p:spPr>
          <a:xfrm>
            <a:off x="508332" y="920753"/>
            <a:ext cx="11192906" cy="5371060"/>
          </a:xfrm>
        </p:spPr>
        <p:txBody>
          <a:bodyPr>
            <a:normAutofit lnSpcReduction="10000"/>
          </a:bodyPr>
          <a:lstStyle/>
          <a:p>
            <a:pPr>
              <a:lnSpc>
                <a:spcPct val="140000"/>
              </a:lnSpc>
            </a:pPr>
            <a:r>
              <a:rPr lang="zh-CN" altLang="en-US" sz="2200" b="1" i="0" strike="noStrike" spc="0" dirty="0">
                <a:solidFill>
                  <a:srgbClr val="000000"/>
                </a:solidFill>
                <a:ea typeface="微软雅黑" panose="020B0503020204020204" charset="-122"/>
              </a:rPr>
              <a:t>检录区设有裁判系统仓库，可供参赛队借用、更换裁判系统（轻流系统）</a:t>
            </a:r>
            <a:endParaRPr lang="zh-CN" sz="2200" b="1" i="0" strike="noStrike" spc="0" dirty="0">
              <a:solidFill>
                <a:srgbClr val="000000"/>
              </a:solidFill>
              <a:ea typeface="微软雅黑" panose="020B0503020204020204" charset="-122"/>
            </a:endParaRPr>
          </a:p>
          <a:p>
            <a:pPr>
              <a:lnSpc>
                <a:spcPct val="140000"/>
              </a:lnSpc>
            </a:pPr>
            <a:r>
              <a:rPr lang="zh-CN" sz="2200" b="1" i="0" strike="noStrike" spc="0" dirty="0">
                <a:solidFill>
                  <a:srgbClr val="000000"/>
                </a:solidFill>
                <a:ea typeface="微软雅黑" panose="020B0503020204020204" charset="-122"/>
              </a:rPr>
              <a:t>机器人</a:t>
            </a:r>
            <a:r>
              <a:rPr lang="zh-CN" altLang="en-US" sz="2200" b="1" i="0" strike="noStrike" spc="0" dirty="0">
                <a:solidFill>
                  <a:srgbClr val="000000"/>
                </a:solidFill>
                <a:ea typeface="微软雅黑" panose="020B0503020204020204" charset="-122"/>
              </a:rPr>
              <a:t>裁判系统</a:t>
            </a:r>
            <a:r>
              <a:rPr lang="zh-CN" sz="2200" b="1" i="0" strike="noStrike" spc="0" dirty="0">
                <a:solidFill>
                  <a:srgbClr val="000000"/>
                </a:solidFill>
                <a:ea typeface="微软雅黑" panose="020B0503020204020204" charset="-122"/>
              </a:rPr>
              <a:t>需要在</a:t>
            </a:r>
            <a:r>
              <a:rPr lang="zh-CN" altLang="en-US" sz="2200" b="1" i="0" strike="noStrike" spc="0" dirty="0">
                <a:solidFill>
                  <a:srgbClr val="000000"/>
                </a:solidFill>
                <a:ea typeface="微软雅黑" panose="020B0503020204020204" charset="-122"/>
              </a:rPr>
              <a:t>前往检录处前</a:t>
            </a:r>
            <a:r>
              <a:rPr lang="zh-CN" sz="2200" b="1" i="0" strike="noStrike" spc="0" dirty="0">
                <a:solidFill>
                  <a:srgbClr val="000000"/>
                </a:solidFill>
                <a:ea typeface="微软雅黑" panose="020B0503020204020204" charset="-122"/>
              </a:rPr>
              <a:t>自行</a:t>
            </a:r>
            <a:r>
              <a:rPr lang="zh-CN" altLang="en-US" sz="2200" b="1" i="0" strike="noStrike" spc="0" dirty="0">
                <a:solidFill>
                  <a:srgbClr val="000000"/>
                </a:solidFill>
                <a:ea typeface="微软雅黑" panose="020B0503020204020204" charset="-122"/>
              </a:rPr>
              <a:t>使用</a:t>
            </a:r>
            <a:r>
              <a:rPr lang="en-US" altLang="zh-CN" sz="2200" b="1" i="0" strike="noStrike" spc="0" dirty="0">
                <a:solidFill>
                  <a:srgbClr val="000000"/>
                </a:solidFill>
                <a:ea typeface="微软雅黑" panose="020B0503020204020204" charset="-122"/>
              </a:rPr>
              <a:t>RMtools</a:t>
            </a:r>
            <a:r>
              <a:rPr lang="zh-CN" altLang="en-US" sz="2200" b="1" i="0" strike="noStrike" spc="0" dirty="0">
                <a:solidFill>
                  <a:srgbClr val="000000"/>
                </a:solidFill>
                <a:ea typeface="微软雅黑" panose="020B0503020204020204" charset="-122"/>
              </a:rPr>
              <a:t>升级工具</a:t>
            </a:r>
            <a:r>
              <a:rPr lang="zh-CN" sz="2200" b="1" i="0" strike="noStrike" spc="0" dirty="0">
                <a:solidFill>
                  <a:srgbClr val="000000"/>
                </a:solidFill>
                <a:ea typeface="微软雅黑" panose="020B0503020204020204" charset="-122"/>
              </a:rPr>
              <a:t>升级</a:t>
            </a:r>
            <a:r>
              <a:rPr lang="zh-CN" altLang="en-US" sz="2200" b="1" i="0" strike="noStrike" spc="0" dirty="0">
                <a:solidFill>
                  <a:srgbClr val="000000"/>
                </a:solidFill>
                <a:ea typeface="微软雅黑" panose="020B0503020204020204" charset="-122"/>
              </a:rPr>
              <a:t>完成</a:t>
            </a:r>
          </a:p>
          <a:p>
            <a:pPr>
              <a:lnSpc>
                <a:spcPct val="140000"/>
              </a:lnSpc>
            </a:pPr>
            <a:r>
              <a:rPr lang="zh-CN" altLang="en-US" sz="2200" b="1" dirty="0">
                <a:solidFill>
                  <a:srgbClr val="000000"/>
                </a:solidFill>
                <a:ea typeface="微软雅黑" charset="0"/>
              </a:rPr>
              <a:t>在首次进入检录区后，队长需仔细阅读并签署《检录处入场声明》</a:t>
            </a:r>
          </a:p>
          <a:p>
            <a:pPr>
              <a:lnSpc>
                <a:spcPct val="140000"/>
              </a:lnSpc>
            </a:pPr>
            <a:r>
              <a:rPr lang="zh-CN" altLang="en-US" sz="2200" b="1" dirty="0">
                <a:solidFill>
                  <a:srgbClr val="000000"/>
                </a:solidFill>
                <a:ea typeface="微软雅黑" charset="0"/>
                <a:sym typeface="+mn-ea"/>
              </a:rPr>
              <a:t>进入检录区后，请勿大声喧哗、来回跑动，影响检录区秩序</a:t>
            </a:r>
            <a:endParaRPr lang="zh-CN" altLang="en-US" sz="2200" b="1" i="0" strike="noStrike" spc="0" dirty="0">
              <a:solidFill>
                <a:srgbClr val="000000"/>
              </a:solidFill>
              <a:ea typeface="微软雅黑" panose="020B0503020204020204" charset="-122"/>
            </a:endParaRPr>
          </a:p>
          <a:p>
            <a:pPr>
              <a:lnSpc>
                <a:spcPct val="140000"/>
              </a:lnSpc>
            </a:pPr>
            <a:r>
              <a:rPr lang="zh-CN" altLang="en-US" sz="2200" b="1" dirty="0">
                <a:solidFill>
                  <a:srgbClr val="000000"/>
                </a:solidFill>
                <a:ea typeface="微软雅黑" charset="0"/>
              </a:rPr>
              <a:t>检录处入口会给每一台进行机器人粘贴</a:t>
            </a:r>
            <a:r>
              <a:rPr lang="en-US" altLang="zh-CN" sz="2200" b="1" dirty="0">
                <a:solidFill>
                  <a:srgbClr val="000000"/>
                </a:solidFill>
                <a:ea typeface="微软雅黑" charset="0"/>
              </a:rPr>
              <a:t>PASS</a:t>
            </a:r>
            <a:r>
              <a:rPr lang="zh-CN" altLang="en-US" sz="2200" b="1" dirty="0">
                <a:solidFill>
                  <a:srgbClr val="000000"/>
                </a:solidFill>
                <a:ea typeface="微软雅黑" charset="0"/>
              </a:rPr>
              <a:t>卡，并在完成对应检录项目后进行填涂，参赛队在检录处不得随意对</a:t>
            </a:r>
            <a:r>
              <a:rPr lang="en-US" altLang="zh-CN" sz="2200" b="1" dirty="0">
                <a:solidFill>
                  <a:srgbClr val="000000"/>
                </a:solidFill>
                <a:ea typeface="微软雅黑" charset="0"/>
              </a:rPr>
              <a:t>PASS</a:t>
            </a:r>
            <a:r>
              <a:rPr lang="zh-CN" altLang="en-US" sz="2200" b="1" dirty="0">
                <a:solidFill>
                  <a:srgbClr val="000000"/>
                </a:solidFill>
                <a:ea typeface="微软雅黑" charset="0"/>
              </a:rPr>
              <a:t>卡进行涂改、撕除</a:t>
            </a:r>
            <a:endParaRPr lang="zh-CN" sz="2200" b="1" i="0" strike="noStrike" spc="0" dirty="0">
              <a:solidFill>
                <a:srgbClr val="000000"/>
              </a:solidFill>
              <a:ea typeface="微软雅黑" panose="020B0503020204020204" charset="-122"/>
            </a:endParaRPr>
          </a:p>
          <a:p>
            <a:pPr>
              <a:lnSpc>
                <a:spcPct val="140000"/>
              </a:lnSpc>
            </a:pPr>
            <a:r>
              <a:rPr lang="zh-CN" sz="2200" b="1" i="0" strike="noStrike" spc="0" dirty="0">
                <a:solidFill>
                  <a:srgbClr val="000000"/>
                </a:solidFill>
                <a:ea typeface="微软雅黑" panose="020B0503020204020204" charset="-122"/>
              </a:rPr>
              <a:t>装甲贴纸</a:t>
            </a:r>
            <a:r>
              <a:rPr lang="zh-CN" altLang="en-US" sz="2200" b="1" dirty="0">
                <a:solidFill>
                  <a:srgbClr val="000000"/>
                </a:solidFill>
              </a:rPr>
              <a:t>可以在</a:t>
            </a:r>
            <a:r>
              <a:rPr lang="zh-CN" altLang="en-US" sz="2200" b="1" i="0" strike="noStrike" spc="0" dirty="0">
                <a:solidFill>
                  <a:srgbClr val="000000"/>
                </a:solidFill>
                <a:ea typeface="微软雅黑" panose="020B0503020204020204" charset="-122"/>
              </a:rPr>
              <a:t>适应性训练时前往</a:t>
            </a:r>
            <a:r>
              <a:rPr lang="zh-CN" altLang="en-US" sz="2200" b="1" dirty="0">
                <a:solidFill>
                  <a:srgbClr val="000000"/>
                </a:solidFill>
              </a:rPr>
              <a:t>检录</a:t>
            </a:r>
            <a:r>
              <a:rPr lang="zh-CN" sz="2200" b="1" i="0" strike="noStrike" spc="0" dirty="0">
                <a:solidFill>
                  <a:srgbClr val="000000"/>
                </a:solidFill>
                <a:ea typeface="微软雅黑" panose="020B0503020204020204" charset="-122"/>
              </a:rPr>
              <a:t>处</a:t>
            </a:r>
            <a:r>
              <a:rPr lang="zh-CN" altLang="en-US" sz="2200" b="1" i="0" strike="noStrike" spc="0" dirty="0">
                <a:solidFill>
                  <a:srgbClr val="000000"/>
                </a:solidFill>
                <a:ea typeface="微软雅黑" panose="020B0503020204020204" charset="-122"/>
              </a:rPr>
              <a:t>领取</a:t>
            </a:r>
            <a:r>
              <a:rPr lang="zh-CN" sz="2200" b="1" i="0" strike="noStrike" spc="0" dirty="0">
                <a:solidFill>
                  <a:srgbClr val="000000"/>
                </a:solidFill>
                <a:ea typeface="微软雅黑" panose="020B0503020204020204" charset="-122"/>
              </a:rPr>
              <a:t>后自行贴好</a:t>
            </a:r>
            <a:r>
              <a:rPr lang="zh-CN" altLang="en-US" sz="2200" b="1" i="0" strike="noStrike" spc="0" dirty="0">
                <a:solidFill>
                  <a:srgbClr val="000000"/>
                </a:solidFill>
                <a:ea typeface="微软雅黑" panose="020B0503020204020204" charset="-122"/>
              </a:rPr>
              <a:t>，备用机器人无需领取</a:t>
            </a:r>
            <a:endParaRPr lang="zh-CN" sz="2200" b="1" i="0" strike="noStrike" spc="0" dirty="0">
              <a:solidFill>
                <a:srgbClr val="000000"/>
              </a:solidFill>
              <a:ea typeface="微软雅黑" panose="020B0503020204020204" charset="-122"/>
            </a:endParaRPr>
          </a:p>
          <a:p>
            <a:pPr>
              <a:lnSpc>
                <a:spcPct val="140000"/>
              </a:lnSpc>
            </a:pPr>
            <a:r>
              <a:rPr lang="zh-CN" altLang="en-US" sz="2200" b="1" dirty="0">
                <a:solidFill>
                  <a:srgbClr val="000000"/>
                </a:solidFill>
                <a:ea typeface="微软雅黑" charset="0"/>
              </a:rPr>
              <a:t>参赛队在前往检录时须提前做好相关准备，以提高检录效率</a:t>
            </a:r>
            <a:endParaRPr lang="zh-CN" sz="2200" b="1" i="0" strike="noStrike" spc="0" dirty="0">
              <a:solidFill>
                <a:srgbClr val="000000"/>
              </a:solidFill>
              <a:ea typeface="微软雅黑" panose="020B0503020204020204" charset="-122"/>
            </a:endParaRPr>
          </a:p>
          <a:p>
            <a:pPr>
              <a:lnSpc>
                <a:spcPct val="140000"/>
              </a:lnSpc>
            </a:pPr>
            <a:r>
              <a:rPr lang="zh-CN" altLang="en-US" sz="2200" b="1" dirty="0">
                <a:solidFill>
                  <a:srgbClr val="FF0000"/>
                </a:solidFill>
                <a:sym typeface="+mn-ea"/>
              </a:rPr>
              <a:t>检录完成后需要在检录处最后一个岗位进行检录状态写入，否则默认没有通过检录</a:t>
            </a:r>
            <a:endParaRPr lang="zh-CN" sz="2000" dirty="0">
              <a:solidFill>
                <a:srgbClr val="000000"/>
              </a:solidFill>
              <a:latin typeface="微软雅黑" panose="020B0503020204020204" charset="-122"/>
            </a:endParaRPr>
          </a:p>
        </p:txBody>
      </p:sp>
      <p:sp>
        <p:nvSpPr>
          <p:cNvPr id="10" name="矩形 9"/>
          <p:cNvSpPr/>
          <p:nvPr/>
        </p:nvSpPr>
        <p:spPr>
          <a:xfrm>
            <a:off x="723285" y="59178"/>
            <a:ext cx="2807659" cy="946845"/>
          </a:xfrm>
          <a:prstGeom prst="rect">
            <a:avLst/>
          </a:prstGeom>
        </p:spPr>
        <p:txBody>
          <a:bodyPr wrap="square">
            <a:noAutofit/>
          </a:bodyPr>
          <a:lstStyle/>
          <a:p>
            <a:r>
              <a:rPr lang="zh-CN" altLang="en-US" sz="2800" b="1" dirty="0">
                <a:solidFill>
                  <a:srgbClr val="FFFFFF"/>
                </a:solidFill>
                <a:latin typeface="微软雅黑" charset="0"/>
                <a:ea typeface="微软雅黑" charset="0"/>
              </a:rPr>
              <a:t>检录重要流程</a:t>
            </a:r>
            <a:endParaRPr lang="zh-CN" sz="4000" b="1" dirty="0">
              <a:latin typeface="微软雅黑" panose="020B0503020204020204" charset="-122"/>
              <a:ea typeface="微软雅黑" panose="020B0503020204020204" charset="-122"/>
            </a:endParaRPr>
          </a:p>
        </p:txBody>
      </p:sp>
      <p:grpSp>
        <p:nvGrpSpPr>
          <p:cNvPr id="5" name="组合 4"/>
          <p:cNvGrpSpPr/>
          <p:nvPr userDrawn="1"/>
        </p:nvGrpSpPr>
        <p:grpSpPr>
          <a:xfrm>
            <a:off x="11002645" y="51197"/>
            <a:ext cx="1109980" cy="1531620"/>
            <a:chOff x="17252" y="90"/>
            <a:chExt cx="1748" cy="2412"/>
          </a:xfrm>
        </p:grpSpPr>
        <p:pic>
          <p:nvPicPr>
            <p:cNvPr id="4" name="图片 3" descr="upload_183822111"/>
            <p:cNvPicPr>
              <a:picLocks noChangeAspect="1"/>
            </p:cNvPicPr>
            <p:nvPr/>
          </p:nvPicPr>
          <p:blipFill>
            <a:blip r:embed="rId3"/>
            <a:stretch>
              <a:fillRect/>
            </a:stretch>
          </p:blipFill>
          <p:spPr>
            <a:xfrm>
              <a:off x="17358" y="970"/>
              <a:ext cx="1553" cy="1533"/>
            </a:xfrm>
            <a:prstGeom prst="rect">
              <a:avLst/>
            </a:prstGeom>
          </p:spPr>
        </p:pic>
        <p:sp>
          <p:nvSpPr>
            <p:cNvPr id="6" name="矩形 5"/>
            <p:cNvSpPr/>
            <p:nvPr userDrawn="1"/>
          </p:nvSpPr>
          <p:spPr>
            <a:xfrm>
              <a:off x="17252" y="90"/>
              <a:ext cx="1749" cy="884"/>
            </a:xfrm>
            <a:prstGeom prst="rect">
              <a:avLst/>
            </a:prstGeom>
            <a:noFill/>
            <a:ln w="12700" cmpd="sng">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zh-CN" altLang="en-US" b="1">
                  <a:solidFill>
                    <a:srgbClr val="FFFFFF"/>
                  </a:solidFill>
                  <a:latin typeface="微软雅黑" charset="0"/>
                  <a:ea typeface="微软雅黑" charset="0"/>
                </a:rPr>
                <a:t>扫码打卡</a:t>
              </a:r>
              <a:endParaRPr lang="zh-CN" altLang="en-US">
                <a:solidFill>
                  <a:srgbClr val="000000"/>
                </a:solidFill>
              </a:endParaRPr>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4294967295"/>
          </p:nvPr>
        </p:nvSpPr>
        <p:spPr>
          <a:xfrm>
            <a:off x="688250" y="859237"/>
            <a:ext cx="10818850" cy="5409425"/>
          </a:xfrm>
        </p:spPr>
        <p:txBody>
          <a:bodyPr>
            <a:normAutofit fontScale="90000"/>
          </a:bodyPr>
          <a:lstStyle/>
          <a:p>
            <a:pPr>
              <a:lnSpc>
                <a:spcPct val="130000"/>
              </a:lnSpc>
              <a:buChar char="•"/>
            </a:pPr>
            <a:r>
              <a:rPr lang="zh-CN" sz="2400" b="1" i="0" strike="noStrike" spc="0" dirty="0">
                <a:solidFill>
                  <a:srgbClr val="000000"/>
                </a:solidFill>
                <a:ea typeface="微软雅黑" panose="020B0503020204020204" charset="-122"/>
              </a:rPr>
              <a:t>机器人锋利的边角需要用泡棉或者电工胶包裹</a:t>
            </a:r>
          </a:p>
          <a:p>
            <a:pPr>
              <a:lnSpc>
                <a:spcPct val="130000"/>
              </a:lnSpc>
            </a:pPr>
            <a:r>
              <a:rPr lang="zh-CN" sz="2400" b="1" i="0" strike="noStrike" spc="0" dirty="0">
                <a:solidFill>
                  <a:srgbClr val="000000"/>
                </a:solidFill>
                <a:ea typeface="微软雅黑" panose="020B0503020204020204" charset="-122"/>
              </a:rPr>
              <a:t>如果机器人安装了</a:t>
            </a:r>
            <a:r>
              <a:rPr lang="en-US" altLang="zh-CN" sz="2400" b="1" i="0" strike="noStrike" spc="0" dirty="0">
                <a:solidFill>
                  <a:srgbClr val="000000"/>
                </a:solidFill>
                <a:ea typeface="微软雅黑" panose="020B0503020204020204" charset="-122"/>
              </a:rPr>
              <a:t>17MM</a:t>
            </a:r>
            <a:r>
              <a:rPr lang="zh-CN" sz="2400" b="1" i="0" strike="noStrike" spc="0" dirty="0">
                <a:solidFill>
                  <a:srgbClr val="000000"/>
                </a:solidFill>
                <a:ea typeface="微软雅黑" panose="020B0503020204020204" charset="-122"/>
              </a:rPr>
              <a:t>机动发射机构但是</a:t>
            </a:r>
            <a:r>
              <a:rPr lang="zh-CN" altLang="en-US" sz="2400" b="1" i="0" strike="noStrike" spc="0" dirty="0">
                <a:solidFill>
                  <a:srgbClr val="000000"/>
                </a:solidFill>
                <a:ea typeface="微软雅黑" panose="020B0503020204020204" charset="-122"/>
              </a:rPr>
              <a:t>本场次</a:t>
            </a:r>
            <a:r>
              <a:rPr lang="zh-CN" sz="2400" b="1" i="0" strike="noStrike" spc="0" dirty="0">
                <a:solidFill>
                  <a:srgbClr val="000000"/>
                </a:solidFill>
                <a:ea typeface="微软雅黑" panose="020B0503020204020204" charset="-122"/>
              </a:rPr>
              <a:t>不</a:t>
            </a:r>
            <a:r>
              <a:rPr lang="zh-CN" altLang="en-US" sz="2400" b="1" i="0" strike="noStrike" spc="0" dirty="0">
                <a:solidFill>
                  <a:srgbClr val="000000"/>
                </a:solidFill>
                <a:ea typeface="微软雅黑" panose="020B0503020204020204" charset="-122"/>
              </a:rPr>
              <a:t>使用</a:t>
            </a:r>
            <a:r>
              <a:rPr lang="zh-CN" sz="2400" b="1" i="0" strike="noStrike" spc="0" dirty="0">
                <a:solidFill>
                  <a:srgbClr val="000000"/>
                </a:solidFill>
                <a:ea typeface="微软雅黑" panose="020B0503020204020204" charset="-122"/>
              </a:rPr>
              <a:t>的话，需要将</a:t>
            </a:r>
            <a:r>
              <a:rPr lang="zh-CN" altLang="en-US" sz="2400" b="1" i="0" strike="noStrike" spc="0" dirty="0">
                <a:solidFill>
                  <a:srgbClr val="000000"/>
                </a:solidFill>
                <a:ea typeface="微软雅黑" panose="020B0503020204020204" charset="-122"/>
              </a:rPr>
              <a:t>该</a:t>
            </a:r>
            <a:r>
              <a:rPr lang="zh-CN" sz="2400" b="1" i="0" strike="noStrike" spc="0" dirty="0">
                <a:solidFill>
                  <a:srgbClr val="000000"/>
                </a:solidFill>
                <a:ea typeface="微软雅黑" panose="020B0503020204020204" charset="-122"/>
              </a:rPr>
              <a:t>发射机构断电</a:t>
            </a:r>
            <a:r>
              <a:rPr lang="zh-CN" altLang="en-US" sz="2400" b="1" i="0" strike="noStrike" spc="0" dirty="0">
                <a:solidFill>
                  <a:srgbClr val="000000"/>
                </a:solidFill>
                <a:ea typeface="微软雅黑" panose="020B0503020204020204" charset="-122"/>
              </a:rPr>
              <a:t>，并断开测速模块</a:t>
            </a:r>
            <a:r>
              <a:rPr lang="zh-CN" sz="2400" b="1" i="0" strike="noStrike" spc="0" dirty="0">
                <a:solidFill>
                  <a:srgbClr val="000000"/>
                </a:solidFill>
                <a:ea typeface="微软雅黑" panose="020B0503020204020204" charset="-122"/>
              </a:rPr>
              <a:t>。</a:t>
            </a:r>
            <a:r>
              <a:rPr lang="zh-CN" altLang="en-US" sz="2400" b="1" i="0" strike="noStrike" spc="0" dirty="0">
                <a:solidFill>
                  <a:srgbClr val="FF0000"/>
                </a:solidFill>
                <a:ea typeface="微软雅黑" panose="020B0503020204020204" charset="-122"/>
              </a:rPr>
              <a:t>步兵对抗赛不允许使用</a:t>
            </a:r>
            <a:r>
              <a:rPr lang="en-US" altLang="zh-CN" sz="2400" b="1" i="0" strike="noStrike" spc="0" dirty="0">
                <a:solidFill>
                  <a:srgbClr val="FF0000"/>
                </a:solidFill>
                <a:ea typeface="微软雅黑" panose="020B0503020204020204" charset="-122"/>
              </a:rPr>
              <a:t>17MM</a:t>
            </a:r>
            <a:r>
              <a:rPr lang="zh-CN" altLang="en-US" sz="2400" b="1" i="0" strike="noStrike" spc="0" dirty="0">
                <a:solidFill>
                  <a:srgbClr val="FF0000"/>
                </a:solidFill>
                <a:ea typeface="微软雅黑" panose="020B0503020204020204" charset="-122"/>
              </a:rPr>
              <a:t>机动发射机构</a:t>
            </a:r>
            <a:endParaRPr lang="zh-CN" sz="2400" b="1" i="0" strike="noStrike" spc="0" dirty="0">
              <a:solidFill>
                <a:srgbClr val="000000"/>
              </a:solidFill>
              <a:ea typeface="微软雅黑" panose="020B0503020204020204" charset="-122"/>
            </a:endParaRPr>
          </a:p>
          <a:p>
            <a:pPr>
              <a:lnSpc>
                <a:spcPct val="130000"/>
              </a:lnSpc>
            </a:pPr>
            <a:r>
              <a:rPr lang="zh-CN" altLang="en-US" sz="2400" b="1" dirty="0">
                <a:solidFill>
                  <a:srgbClr val="000000"/>
                </a:solidFill>
                <a:ea typeface="微软雅黑" panose="020B0503020204020204" charset="-122"/>
              </a:rPr>
              <a:t>平衡步兵机器人需要自行在检录处进行报备后检录</a:t>
            </a:r>
            <a:endParaRPr lang="zh-CN" altLang="en-US" sz="2400" b="1" dirty="0">
              <a:solidFill>
                <a:srgbClr val="000000"/>
              </a:solidFill>
              <a:ea typeface="微软雅黑" charset="0"/>
            </a:endParaRPr>
          </a:p>
          <a:p>
            <a:pPr>
              <a:lnSpc>
                <a:spcPct val="130000"/>
              </a:lnSpc>
            </a:pPr>
            <a:r>
              <a:rPr lang="zh-CN" altLang="en-US" sz="2400" b="1" dirty="0">
                <a:solidFill>
                  <a:srgbClr val="000000"/>
                </a:solidFill>
                <a:ea typeface="微软雅黑" charset="0"/>
              </a:rPr>
              <a:t>单个机器人外观上必须带有两个己方学校校徽或队徽，分别贴在不同方向。</a:t>
            </a:r>
            <a:endParaRPr lang="zh-CN" sz="2400" b="1" i="0" strike="noStrike" spc="0" dirty="0">
              <a:solidFill>
                <a:srgbClr val="000000"/>
              </a:solidFill>
              <a:ea typeface="微软雅黑" panose="020B0503020204020204" charset="-122"/>
            </a:endParaRPr>
          </a:p>
          <a:p>
            <a:pPr defTabSz="457200">
              <a:lnSpc>
                <a:spcPct val="130000"/>
              </a:lnSpc>
              <a:buChar char="•"/>
            </a:pPr>
            <a:r>
              <a:rPr lang="zh-CN" altLang="en-US" sz="2400" b="1" dirty="0">
                <a:solidFill>
                  <a:srgbClr val="000000"/>
                </a:solidFill>
                <a:latin typeface="微软雅黑" panose="020B0503020204020204" charset="-122"/>
              </a:rPr>
              <a:t>一台机器人最多可以配置一个遥控器和一个自定义控制器，</a:t>
            </a:r>
            <a:r>
              <a:rPr lang="zh-CN" altLang="en-US" sz="2400" b="1" dirty="0">
                <a:solidFill>
                  <a:srgbClr val="FF0000"/>
                </a:solidFill>
                <a:latin typeface="微软雅黑" panose="020B0503020204020204" charset="-122"/>
              </a:rPr>
              <a:t>自定义控制器也需要通过赛前检录</a:t>
            </a:r>
          </a:p>
          <a:p>
            <a:pPr defTabSz="457200">
              <a:lnSpc>
                <a:spcPct val="130000"/>
              </a:lnSpc>
              <a:buChar char="•"/>
            </a:pPr>
            <a:r>
              <a:rPr lang="zh-CN" altLang="en-US" sz="2400" b="1" dirty="0">
                <a:solidFill>
                  <a:srgbClr val="000000"/>
                </a:solidFill>
                <a:latin typeface="微软雅黑" charset="0"/>
                <a:ea typeface="微软雅黑" charset="0"/>
              </a:rPr>
              <a:t>最大初始尺寸为机器人变形前的尺寸，任意形态下满足该机器人对应初始尺寸即可</a:t>
            </a:r>
          </a:p>
          <a:p>
            <a:pPr defTabSz="457200">
              <a:lnSpc>
                <a:spcPct val="130000"/>
              </a:lnSpc>
              <a:buChar char="•"/>
            </a:pPr>
            <a:r>
              <a:rPr lang="zh-CN" altLang="en-US" sz="2400" b="1" dirty="0">
                <a:solidFill>
                  <a:srgbClr val="000000"/>
                </a:solidFill>
                <a:latin typeface="微软雅黑" charset="0"/>
                <a:ea typeface="微软雅黑" charset="0"/>
              </a:rPr>
              <a:t>最大伸展尺寸为机器人变形后的最大尺寸，检录以机械结构能够延展的最大尺寸为判定标准，电控能延展的最大尺寸不作为最大伸展尺寸的判定标准</a:t>
            </a:r>
          </a:p>
        </p:txBody>
      </p:sp>
      <p:sp>
        <p:nvSpPr>
          <p:cNvPr id="10" name="矩形 9"/>
          <p:cNvSpPr/>
          <p:nvPr/>
        </p:nvSpPr>
        <p:spPr>
          <a:xfrm>
            <a:off x="723285" y="59178"/>
            <a:ext cx="2807659" cy="946845"/>
          </a:xfrm>
          <a:prstGeom prst="rect">
            <a:avLst/>
          </a:prstGeom>
        </p:spPr>
        <p:txBody>
          <a:bodyPr wrap="square">
            <a:noAutofit/>
          </a:bodyPr>
          <a:lstStyle/>
          <a:p>
            <a:r>
              <a:rPr lang="zh-CN" altLang="en-US" sz="2800" b="1" dirty="0">
                <a:solidFill>
                  <a:srgbClr val="FFFFFF"/>
                </a:solidFill>
                <a:latin typeface="微软雅黑" charset="0"/>
                <a:ea typeface="微软雅黑" charset="0"/>
              </a:rPr>
              <a:t>检录重要事项</a:t>
            </a:r>
            <a:endParaRPr lang="zh-CN" sz="4000" b="1" dirty="0">
              <a:latin typeface="微软雅黑" panose="020B0503020204020204" charset="-122"/>
              <a:ea typeface="微软雅黑" panose="020B0503020204020204" charset="-122"/>
            </a:endParaRPr>
          </a:p>
        </p:txBody>
      </p:sp>
      <p:grpSp>
        <p:nvGrpSpPr>
          <p:cNvPr id="5" name="组合 4"/>
          <p:cNvGrpSpPr/>
          <p:nvPr userDrawn="1"/>
        </p:nvGrpSpPr>
        <p:grpSpPr>
          <a:xfrm>
            <a:off x="11002645" y="51197"/>
            <a:ext cx="1109980" cy="1531620"/>
            <a:chOff x="17252" y="90"/>
            <a:chExt cx="1748" cy="2412"/>
          </a:xfrm>
        </p:grpSpPr>
        <p:pic>
          <p:nvPicPr>
            <p:cNvPr id="4" name="图片 3" descr="upload_183822111"/>
            <p:cNvPicPr>
              <a:picLocks noChangeAspect="1"/>
            </p:cNvPicPr>
            <p:nvPr/>
          </p:nvPicPr>
          <p:blipFill>
            <a:blip r:embed="rId3"/>
            <a:stretch>
              <a:fillRect/>
            </a:stretch>
          </p:blipFill>
          <p:spPr>
            <a:xfrm>
              <a:off x="17358" y="970"/>
              <a:ext cx="1553" cy="1533"/>
            </a:xfrm>
            <a:prstGeom prst="rect">
              <a:avLst/>
            </a:prstGeom>
          </p:spPr>
        </p:pic>
        <p:sp>
          <p:nvSpPr>
            <p:cNvPr id="6" name="矩形 5"/>
            <p:cNvSpPr/>
            <p:nvPr userDrawn="1"/>
          </p:nvSpPr>
          <p:spPr>
            <a:xfrm>
              <a:off x="17252" y="90"/>
              <a:ext cx="1749" cy="884"/>
            </a:xfrm>
            <a:prstGeom prst="rect">
              <a:avLst/>
            </a:prstGeom>
            <a:noFill/>
            <a:ln w="12700" cmpd="sng">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zh-CN" altLang="en-US" b="1">
                  <a:solidFill>
                    <a:srgbClr val="FFFFFF"/>
                  </a:solidFill>
                  <a:latin typeface="微软雅黑" charset="0"/>
                  <a:ea typeface="微软雅黑" charset="0"/>
                </a:rPr>
                <a:t>扫码打卡</a:t>
              </a:r>
              <a:endParaRPr lang="zh-CN" altLang="en-US">
                <a:solidFill>
                  <a:srgbClr val="000000"/>
                </a:solidFill>
              </a:endParaRPr>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4294967295"/>
          </p:nvPr>
        </p:nvSpPr>
        <p:spPr>
          <a:xfrm>
            <a:off x="786262" y="967227"/>
            <a:ext cx="10283805" cy="5478872"/>
          </a:xfrm>
        </p:spPr>
        <p:txBody>
          <a:bodyPr>
            <a:noAutofit/>
          </a:bodyPr>
          <a:lstStyle/>
          <a:p>
            <a:pPr marL="0" indent="0" defTabSz="457200">
              <a:lnSpc>
                <a:spcPct val="130000"/>
              </a:lnSpc>
              <a:buChar char="•"/>
            </a:pPr>
            <a:r>
              <a:rPr lang="zh-CN" altLang="en-US" sz="2200" b="1" dirty="0">
                <a:solidFill>
                  <a:srgbClr val="000000"/>
                </a:solidFill>
                <a:ea typeface="微软雅黑" charset="0"/>
              </a:rPr>
              <a:t>在升级主控模块时，若出现升级异常情况请保持原状</a:t>
            </a:r>
            <a:r>
              <a:rPr lang="zh-CN" altLang="en-US" sz="2200" b="1" dirty="0">
                <a:solidFill>
                  <a:srgbClr val="000000"/>
                </a:solidFill>
                <a:latin typeface="Calibri" charset="0"/>
                <a:ea typeface="微软雅黑" charset="0"/>
              </a:rPr>
              <a:t>等待1-2分钟后再拔线重启主控，观察主控模块显示的版本号是否为最新版本，若不为最新版本则未能升级成功请，使用串口工具连接电源管理模块进行升级</a:t>
            </a:r>
          </a:p>
          <a:p>
            <a:pPr marL="0" indent="0" defTabSz="457200">
              <a:lnSpc>
                <a:spcPct val="130000"/>
              </a:lnSpc>
              <a:buChar char="•"/>
            </a:pPr>
            <a:r>
              <a:rPr lang="zh-CN" altLang="en-US" sz="2200" b="1" dirty="0">
                <a:solidFill>
                  <a:srgbClr val="000000"/>
                </a:solidFill>
                <a:latin typeface="Calibri" charset="0"/>
                <a:ea typeface="微软雅黑" charset="0"/>
              </a:rPr>
              <a:t>地面机器人即使没有安装超级电容也需要安装超级电容管理模块</a:t>
            </a:r>
            <a:endParaRPr lang="zh-CN" altLang="en-US" sz="2200" b="1" dirty="0">
              <a:solidFill>
                <a:srgbClr val="000000"/>
              </a:solidFill>
              <a:ea typeface="微软雅黑" charset="0"/>
              <a:sym typeface="+mn-ea"/>
            </a:endParaRPr>
          </a:p>
          <a:p>
            <a:pPr marL="0" indent="0" defTabSz="457200">
              <a:lnSpc>
                <a:spcPct val="130000"/>
              </a:lnSpc>
              <a:buChar char="•"/>
            </a:pPr>
            <a:r>
              <a:rPr lang="zh-CN" altLang="en-US" sz="2200" b="1" dirty="0">
                <a:solidFill>
                  <a:srgbClr val="000000"/>
                </a:solidFill>
                <a:ea typeface="微软雅黑" charset="0"/>
              </a:rPr>
              <a:t>哨兵机器人即使没有安装任何发射机构也需要安装两个测速模块</a:t>
            </a:r>
          </a:p>
          <a:p>
            <a:pPr marL="0" indent="0" defTabSz="457200">
              <a:lnSpc>
                <a:spcPct val="130000"/>
              </a:lnSpc>
              <a:buChar char="•"/>
            </a:pPr>
            <a:r>
              <a:rPr lang="zh-CN" altLang="en-US" sz="2200" b="1" dirty="0">
                <a:solidFill>
                  <a:srgbClr val="000000"/>
                </a:solidFill>
                <a:ea typeface="微软雅黑" charset="0"/>
                <a:sym typeface="+mn-ea"/>
              </a:rPr>
              <a:t>英雄机器人的底盘、云台需要接入电源管理模块的</a:t>
            </a:r>
            <a:r>
              <a:rPr lang="en-US" altLang="zh-CN" sz="2200" b="1" dirty="0">
                <a:solidFill>
                  <a:srgbClr val="000000"/>
                </a:solidFill>
                <a:ea typeface="微软雅黑" charset="0"/>
                <a:sym typeface="+mn-ea"/>
              </a:rPr>
              <a:t>Chassis</a:t>
            </a:r>
            <a:r>
              <a:rPr lang="zh-CN" altLang="en-US" sz="2200" b="1" dirty="0">
                <a:solidFill>
                  <a:srgbClr val="000000"/>
                </a:solidFill>
                <a:ea typeface="微软雅黑" charset="0"/>
                <a:sym typeface="+mn-ea"/>
              </a:rPr>
              <a:t>接口，</a:t>
            </a:r>
            <a:r>
              <a:rPr lang="en-US" altLang="zh-CN" sz="2200" b="1" dirty="0">
                <a:solidFill>
                  <a:srgbClr val="000000"/>
                </a:solidFill>
                <a:ea typeface="微软雅黑" charset="0"/>
                <a:sym typeface="+mn-ea"/>
              </a:rPr>
              <a:t>42MM</a:t>
            </a:r>
            <a:r>
              <a:rPr lang="zh-CN" altLang="en-US" sz="2200" b="1" dirty="0">
                <a:solidFill>
                  <a:srgbClr val="000000"/>
                </a:solidFill>
                <a:ea typeface="微软雅黑" charset="0"/>
                <a:sym typeface="+mn-ea"/>
              </a:rPr>
              <a:t>发射机构需接入</a:t>
            </a:r>
            <a:r>
              <a:rPr lang="en-US" altLang="zh-CN" sz="2200" b="1" dirty="0">
                <a:solidFill>
                  <a:srgbClr val="000000"/>
                </a:solidFill>
                <a:ea typeface="微软雅黑" charset="0"/>
                <a:sym typeface="+mn-ea"/>
              </a:rPr>
              <a:t>Ammo</a:t>
            </a:r>
            <a:r>
              <a:rPr lang="zh-CN" altLang="en-US" sz="2200" b="1" dirty="0">
                <a:solidFill>
                  <a:srgbClr val="000000"/>
                </a:solidFill>
                <a:ea typeface="微软雅黑" charset="0"/>
                <a:sym typeface="+mn-ea"/>
              </a:rPr>
              <a:t>-</a:t>
            </a:r>
            <a:r>
              <a:rPr lang="en-US" altLang="zh-CN" sz="2200" b="1" dirty="0">
                <a:solidFill>
                  <a:srgbClr val="000000"/>
                </a:solidFill>
                <a:ea typeface="微软雅黑" charset="0"/>
                <a:sym typeface="+mn-ea"/>
              </a:rPr>
              <a:t>Booster</a:t>
            </a:r>
            <a:r>
              <a:rPr lang="zh-CN" altLang="en-US" sz="2200" b="1" dirty="0">
                <a:solidFill>
                  <a:srgbClr val="000000"/>
                </a:solidFill>
                <a:ea typeface="微软雅黑" charset="0"/>
                <a:sym typeface="+mn-ea"/>
              </a:rPr>
              <a:t>接口，若安装了</a:t>
            </a:r>
            <a:r>
              <a:rPr lang="en-US" altLang="zh-CN" sz="2200" b="1" dirty="0">
                <a:solidFill>
                  <a:srgbClr val="000000"/>
                </a:solidFill>
                <a:ea typeface="微软雅黑" charset="0"/>
                <a:sym typeface="+mn-ea"/>
              </a:rPr>
              <a:t>17MM</a:t>
            </a:r>
            <a:r>
              <a:rPr lang="zh-CN" altLang="en-US" sz="2200" b="1" dirty="0">
                <a:solidFill>
                  <a:srgbClr val="000000"/>
                </a:solidFill>
                <a:ea typeface="微软雅黑" charset="0"/>
                <a:sym typeface="+mn-ea"/>
              </a:rPr>
              <a:t>发射机构则需要接入</a:t>
            </a:r>
            <a:r>
              <a:rPr lang="en-US" altLang="zh-CN" sz="2200" b="1" dirty="0">
                <a:solidFill>
                  <a:srgbClr val="000000"/>
                </a:solidFill>
                <a:ea typeface="微软雅黑" charset="0"/>
                <a:sym typeface="+mn-ea"/>
              </a:rPr>
              <a:t>Gimbal</a:t>
            </a:r>
            <a:r>
              <a:rPr lang="zh-CN" altLang="en-US" sz="2200" b="1" dirty="0">
                <a:solidFill>
                  <a:srgbClr val="000000"/>
                </a:solidFill>
                <a:ea typeface="微软雅黑" charset="0"/>
                <a:sym typeface="+mn-ea"/>
              </a:rPr>
              <a:t>接口</a:t>
            </a:r>
          </a:p>
          <a:p>
            <a:pPr marL="0" indent="0" defTabSz="457200">
              <a:lnSpc>
                <a:spcPct val="130000"/>
              </a:lnSpc>
              <a:buChar char="•"/>
            </a:pPr>
            <a:r>
              <a:rPr lang="zh-CN" altLang="en-US" sz="2200" b="1" dirty="0">
                <a:solidFill>
                  <a:srgbClr val="000000"/>
                </a:solidFill>
                <a:ea typeface="微软雅黑" charset="0"/>
              </a:rPr>
              <a:t>哨兵机器人的灯条模块在任意时刻都需位于机器人的最高点且在机器人俯视图视角下，发光部分需至少露出</a:t>
            </a:r>
            <a:r>
              <a:rPr lang="en-US" altLang="zh-CN" sz="2200" b="1" dirty="0">
                <a:solidFill>
                  <a:srgbClr val="000000"/>
                </a:solidFill>
                <a:ea typeface="微软雅黑" charset="0"/>
              </a:rPr>
              <a:t>80%</a:t>
            </a:r>
            <a:r>
              <a:rPr lang="zh-CN" altLang="en-US" sz="2200" b="1" dirty="0">
                <a:solidFill>
                  <a:srgbClr val="000000"/>
                </a:solidFill>
                <a:ea typeface="微软雅黑" charset="0"/>
              </a:rPr>
              <a:t>。</a:t>
            </a:r>
          </a:p>
          <a:p>
            <a:pPr marL="0" indent="0" defTabSz="457200">
              <a:lnSpc>
                <a:spcPct val="130000"/>
              </a:lnSpc>
              <a:buChar char="•"/>
            </a:pPr>
            <a:endParaRPr lang="zh-CN" sz="2000" b="0" i="0" strike="noStrike" spc="0" dirty="0">
              <a:solidFill>
                <a:srgbClr val="000000"/>
              </a:solidFill>
              <a:ea typeface="微软雅黑" panose="020B0503020204020204" charset="-122"/>
            </a:endParaRPr>
          </a:p>
        </p:txBody>
      </p:sp>
      <p:sp>
        <p:nvSpPr>
          <p:cNvPr id="10" name="矩形 9"/>
          <p:cNvSpPr/>
          <p:nvPr/>
        </p:nvSpPr>
        <p:spPr>
          <a:xfrm>
            <a:off x="730210" y="50945"/>
            <a:ext cx="3124621" cy="950972"/>
          </a:xfrm>
          <a:prstGeom prst="rect">
            <a:avLst/>
          </a:prstGeom>
        </p:spPr>
        <p:txBody>
          <a:bodyPr wrap="square">
            <a:noAutofit/>
          </a:bodyPr>
          <a:lstStyle/>
          <a:p>
            <a:r>
              <a:rPr lang="zh-CN" altLang="en-US" sz="2800" b="1" dirty="0">
                <a:solidFill>
                  <a:srgbClr val="FFFFFF"/>
                </a:solidFill>
                <a:latin typeface="微软雅黑" charset="0"/>
                <a:ea typeface="微软雅黑" charset="0"/>
              </a:rPr>
              <a:t>裁判系统重要事项</a:t>
            </a:r>
            <a:endParaRPr lang="zh-CN" sz="4000" b="1" dirty="0">
              <a:latin typeface="微软雅黑" panose="020B0503020204020204" charset="-122"/>
              <a:ea typeface="微软雅黑" panose="020B0503020204020204" charset="-122"/>
            </a:endParaRPr>
          </a:p>
        </p:txBody>
      </p:sp>
      <p:grpSp>
        <p:nvGrpSpPr>
          <p:cNvPr id="5" name="组合 4"/>
          <p:cNvGrpSpPr/>
          <p:nvPr userDrawn="1"/>
        </p:nvGrpSpPr>
        <p:grpSpPr>
          <a:xfrm>
            <a:off x="11002645" y="51197"/>
            <a:ext cx="1109980" cy="1531620"/>
            <a:chOff x="17252" y="90"/>
            <a:chExt cx="1748" cy="2412"/>
          </a:xfrm>
        </p:grpSpPr>
        <p:pic>
          <p:nvPicPr>
            <p:cNvPr id="4" name="图片 3" descr="upload_183822111"/>
            <p:cNvPicPr>
              <a:picLocks noChangeAspect="1"/>
            </p:cNvPicPr>
            <p:nvPr/>
          </p:nvPicPr>
          <p:blipFill>
            <a:blip r:embed="rId3"/>
            <a:stretch>
              <a:fillRect/>
            </a:stretch>
          </p:blipFill>
          <p:spPr>
            <a:xfrm>
              <a:off x="17358" y="970"/>
              <a:ext cx="1553" cy="1533"/>
            </a:xfrm>
            <a:prstGeom prst="rect">
              <a:avLst/>
            </a:prstGeom>
          </p:spPr>
        </p:pic>
        <p:sp>
          <p:nvSpPr>
            <p:cNvPr id="6" name="矩形 5"/>
            <p:cNvSpPr/>
            <p:nvPr userDrawn="1"/>
          </p:nvSpPr>
          <p:spPr>
            <a:xfrm>
              <a:off x="17252" y="90"/>
              <a:ext cx="1749" cy="884"/>
            </a:xfrm>
            <a:prstGeom prst="rect">
              <a:avLst/>
            </a:prstGeom>
            <a:noFill/>
            <a:ln w="12700" cmpd="sng">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zh-CN" altLang="en-US" b="1">
                  <a:solidFill>
                    <a:srgbClr val="FFFFFF"/>
                  </a:solidFill>
                  <a:latin typeface="微软雅黑" charset="0"/>
                  <a:ea typeface="微软雅黑" charset="0"/>
                </a:rPr>
                <a:t>扫码打卡</a:t>
              </a:r>
              <a:endParaRPr lang="zh-CN" altLang="en-US">
                <a:solidFill>
                  <a:srgbClr val="000000"/>
                </a:solidFill>
              </a:endParaRPr>
            </a:p>
          </p:txBody>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3" name="内容占位符 2"/>
          <p:cNvSpPr>
            <a:spLocks noGrp="1"/>
          </p:cNvSpPr>
          <p:nvPr>
            <p:ph idx="4294967295"/>
          </p:nvPr>
        </p:nvSpPr>
        <p:spPr>
          <a:xfrm>
            <a:off x="143868" y="1112577"/>
            <a:ext cx="5131281" cy="5217601"/>
          </a:xfrm>
        </p:spPr>
        <p:txBody>
          <a:bodyPr>
            <a:normAutofit fontScale="90000"/>
          </a:bodyPr>
          <a:lstStyle/>
          <a:p>
            <a:pPr algn="l">
              <a:lnSpc>
                <a:spcPct val="140000"/>
              </a:lnSpc>
            </a:pPr>
            <a:r>
              <a:rPr lang="zh-CN" sz="2200" b="1" u="none">
                <a:solidFill>
                  <a:srgbClr val="000000"/>
                </a:solidFill>
                <a:latin typeface="Microsoft YaHei" charset="0"/>
                <a:ea typeface="Microsoft YaHei" charset="0"/>
                <a:cs typeface="+mn-cs"/>
              </a:rPr>
              <a:t>比赛前最终等待的地方。只有场地队员和检录通过机器人才能进入</a:t>
            </a:r>
            <a:endParaRPr lang="en-US" sz="2200" b="1" u="none">
              <a:latin typeface="Arial" panose="020B0604020202020204" pitchFamily="34" charset="0"/>
            </a:endParaRPr>
          </a:p>
          <a:p>
            <a:pPr algn="l">
              <a:lnSpc>
                <a:spcPct val="140000"/>
              </a:lnSpc>
            </a:pPr>
            <a:r>
              <a:rPr lang="zh-CN" sz="2200" b="1" u="none">
                <a:solidFill>
                  <a:srgbClr val="000000"/>
                </a:solidFill>
                <a:latin typeface="Microsoft YaHei" charset="0"/>
                <a:ea typeface="Microsoft YaHei" charset="0"/>
                <a:cs typeface="+mn-cs"/>
              </a:rPr>
              <a:t>提醒：场地队员一定要是报名系统里录入的正式队员</a:t>
            </a:r>
            <a:r>
              <a:rPr lang="zh-CN" altLang="en-US" sz="2200" b="1" u="none">
                <a:solidFill>
                  <a:srgbClr val="000000"/>
                </a:solidFill>
                <a:latin typeface="Microsoft YaHei" charset="0"/>
                <a:ea typeface="Microsoft YaHei" charset="0"/>
                <a:cs typeface="+mn-cs"/>
              </a:rPr>
              <a:t>和指导老师</a:t>
            </a:r>
            <a:endParaRPr lang="zh-CN" sz="2200" b="1" u="none">
              <a:solidFill>
                <a:srgbClr val="000000"/>
              </a:solidFill>
              <a:latin typeface="Microsoft YaHei" charset="0"/>
              <a:ea typeface="Microsoft YaHei" charset="0"/>
              <a:cs typeface="+mn-cs"/>
            </a:endParaRPr>
          </a:p>
          <a:p>
            <a:pPr algn="l">
              <a:lnSpc>
                <a:spcPct val="140000"/>
              </a:lnSpc>
            </a:pPr>
            <a:r>
              <a:rPr lang="zh-CN" altLang="en-US" sz="2200" b="1" dirty="0">
                <a:solidFill>
                  <a:srgbClr val="000000"/>
                </a:solidFill>
                <a:latin typeface="微软雅黑" panose="020B0503020204020204" charset="-122"/>
                <a:ea typeface="微软雅黑" panose="020B0503020204020204" charset="-122"/>
              </a:rPr>
              <a:t>候场区会检查机器人的</a:t>
            </a:r>
            <a:r>
              <a:rPr lang="en-US" altLang="zh-CN" sz="2200" b="1" dirty="0">
                <a:solidFill>
                  <a:srgbClr val="000000"/>
                </a:solidFill>
                <a:latin typeface="微软雅黑" panose="020B0503020204020204" charset="-122"/>
                <a:ea typeface="微软雅黑" panose="020B0503020204020204" charset="-122"/>
              </a:rPr>
              <a:t>PASS</a:t>
            </a:r>
            <a:r>
              <a:rPr lang="zh-CN" altLang="en-US" sz="2200" b="1" dirty="0">
                <a:solidFill>
                  <a:srgbClr val="000000"/>
                </a:solidFill>
                <a:latin typeface="微软雅黑" panose="020B0503020204020204" charset="-122"/>
                <a:ea typeface="微软雅黑" panose="020B0503020204020204" charset="-122"/>
              </a:rPr>
              <a:t>卡填涂情况</a:t>
            </a:r>
          </a:p>
          <a:p>
            <a:pPr>
              <a:lnSpc>
                <a:spcPct val="130000"/>
              </a:lnSpc>
            </a:pPr>
            <a:r>
              <a:rPr lang="zh-CN" altLang="en-US" sz="2200" b="1" dirty="0">
                <a:solidFill>
                  <a:srgbClr val="000000"/>
                </a:solidFill>
                <a:latin typeface="微软雅黑" charset="0"/>
                <a:ea typeface="微软雅黑" charset="0"/>
              </a:rPr>
              <a:t>3V3对抗赛中每支队伍最多可有</a:t>
            </a:r>
            <a:r>
              <a:rPr lang="zh-CN" altLang="en-US" sz="2200" b="1" dirty="0">
                <a:solidFill>
                  <a:srgbClr val="FF0000"/>
                </a:solidFill>
                <a:latin typeface="微软雅黑" charset="0"/>
                <a:ea typeface="微软雅黑" charset="0"/>
              </a:rPr>
              <a:t> 7 名场地人员</a:t>
            </a:r>
            <a:r>
              <a:rPr lang="zh-CN" altLang="en-US" sz="2200" b="1" dirty="0">
                <a:solidFill>
                  <a:srgbClr val="000000"/>
                </a:solidFill>
                <a:latin typeface="微软雅黑" charset="0"/>
                <a:ea typeface="微软雅黑" charset="0"/>
              </a:rPr>
              <a:t>进入赛场，其中最多 </a:t>
            </a:r>
            <a:r>
              <a:rPr lang="zh-CN" altLang="en-US" sz="2200" b="1" dirty="0">
                <a:solidFill>
                  <a:srgbClr val="FF0000"/>
                </a:solidFill>
                <a:latin typeface="微软雅黑" charset="0"/>
                <a:ea typeface="微软雅黑" charset="0"/>
              </a:rPr>
              <a:t>6 名正式队员</a:t>
            </a:r>
            <a:r>
              <a:rPr lang="zh-CN" altLang="en-US" sz="2200" b="1" dirty="0">
                <a:solidFill>
                  <a:srgbClr val="000000"/>
                </a:solidFill>
                <a:latin typeface="微软雅黑" charset="0"/>
                <a:ea typeface="微软雅黑" charset="0"/>
              </a:rPr>
              <a:t>（含补弹员），还有</a:t>
            </a:r>
            <a:r>
              <a:rPr lang="en-US" altLang="zh-CN" sz="2200" b="1" dirty="0">
                <a:solidFill>
                  <a:srgbClr val="000000"/>
                </a:solidFill>
                <a:latin typeface="微软雅黑" charset="0"/>
                <a:ea typeface="微软雅黑" charset="0"/>
              </a:rPr>
              <a:t>1</a:t>
            </a:r>
            <a:r>
              <a:rPr lang="zh-CN" altLang="en-US" sz="2200" b="1" dirty="0">
                <a:solidFill>
                  <a:srgbClr val="000000"/>
                </a:solidFill>
                <a:latin typeface="微软雅黑" charset="0"/>
                <a:ea typeface="微软雅黑" charset="0"/>
              </a:rPr>
              <a:t>名指导老师。步兵对抗赛中每支队伍最多可有 </a:t>
            </a:r>
            <a:r>
              <a:rPr lang="zh-CN" altLang="en-US" sz="2200" b="1" dirty="0">
                <a:solidFill>
                  <a:srgbClr val="FF0000"/>
                </a:solidFill>
                <a:latin typeface="微软雅黑" charset="0"/>
                <a:ea typeface="微软雅黑" charset="0"/>
              </a:rPr>
              <a:t>3 名场地人员</a:t>
            </a:r>
            <a:r>
              <a:rPr lang="zh-CN" altLang="en-US" sz="2200" b="1" dirty="0">
                <a:solidFill>
                  <a:srgbClr val="000000"/>
                </a:solidFill>
                <a:latin typeface="微软雅黑" charset="0"/>
                <a:ea typeface="微软雅黑" charset="0"/>
              </a:rPr>
              <a:t>进入赛场，其中最多 </a:t>
            </a:r>
            <a:r>
              <a:rPr lang="zh-CN" altLang="en-US" sz="2200" b="1" dirty="0">
                <a:solidFill>
                  <a:srgbClr val="FF0000"/>
                </a:solidFill>
                <a:latin typeface="微软雅黑" charset="0"/>
                <a:ea typeface="微软雅黑" charset="0"/>
              </a:rPr>
              <a:t>2 名正式队员</a:t>
            </a:r>
            <a:r>
              <a:rPr lang="zh-CN" altLang="en-US" sz="2200" b="1" dirty="0">
                <a:solidFill>
                  <a:srgbClr val="000000"/>
                </a:solidFill>
                <a:latin typeface="微软雅黑" charset="0"/>
                <a:ea typeface="微软雅黑" charset="0"/>
              </a:rPr>
              <a:t>还有1名指导老师</a:t>
            </a:r>
            <a:endParaRPr lang="zh-CN" sz="2000" dirty="0">
              <a:solidFill>
                <a:srgbClr val="000000"/>
              </a:solidFill>
              <a:latin typeface="微软雅黑" panose="020B0503020204020204" charset="-122"/>
              <a:ea typeface="微软雅黑" panose="020B0503020204020204" charset="-122"/>
            </a:endParaRPr>
          </a:p>
        </p:txBody>
      </p:sp>
      <p:pic>
        <p:nvPicPr>
          <p:cNvPr id="2" name="图片 1" descr="upload_110211761"/>
          <p:cNvPicPr>
            <a:picLocks noChangeAspect="1"/>
          </p:cNvPicPr>
          <p:nvPr/>
        </p:nvPicPr>
        <p:blipFill>
          <a:blip r:embed="rId2"/>
          <a:stretch>
            <a:fillRect/>
          </a:stretch>
        </p:blipFill>
        <p:spPr>
          <a:xfrm>
            <a:off x="5293128" y="1357802"/>
            <a:ext cx="6542438" cy="4260804"/>
          </a:xfrm>
          <a:prstGeom prst="rect">
            <a:avLst/>
          </a:prstGeom>
        </p:spPr>
      </p:pic>
      <p:sp>
        <p:nvSpPr>
          <p:cNvPr id="10" name="矩形 9"/>
          <p:cNvSpPr/>
          <p:nvPr/>
        </p:nvSpPr>
        <p:spPr>
          <a:xfrm>
            <a:off x="723285" y="59178"/>
            <a:ext cx="2807659" cy="946845"/>
          </a:xfrm>
          <a:prstGeom prst="rect">
            <a:avLst/>
          </a:prstGeom>
        </p:spPr>
        <p:txBody>
          <a:bodyPr wrap="square">
            <a:noAutofit/>
          </a:bodyPr>
          <a:lstStyle/>
          <a:p>
            <a:r>
              <a:rPr lang="zh-CN" altLang="en-US" sz="2800" b="1" dirty="0">
                <a:solidFill>
                  <a:srgbClr val="FFFFFF"/>
                </a:solidFill>
                <a:latin typeface="微软雅黑" charset="0"/>
                <a:ea typeface="微软雅黑" charset="0"/>
              </a:rPr>
              <a:t>候场区</a:t>
            </a:r>
            <a:endParaRPr lang="zh-CN" sz="4000" b="1" dirty="0">
              <a:latin typeface="微软雅黑" panose="020B0503020204020204" charset="-122"/>
              <a:ea typeface="微软雅黑" panose="020B0503020204020204" charset="-122"/>
            </a:endParaRPr>
          </a:p>
        </p:txBody>
      </p:sp>
      <p:grpSp>
        <p:nvGrpSpPr>
          <p:cNvPr id="5" name="组合 4"/>
          <p:cNvGrpSpPr/>
          <p:nvPr userDrawn="1"/>
        </p:nvGrpSpPr>
        <p:grpSpPr>
          <a:xfrm>
            <a:off x="11002645" y="51197"/>
            <a:ext cx="1109980" cy="1531620"/>
            <a:chOff x="17252" y="90"/>
            <a:chExt cx="1748" cy="2412"/>
          </a:xfrm>
        </p:grpSpPr>
        <p:pic>
          <p:nvPicPr>
            <p:cNvPr id="4" name="图片 3" descr="upload_183822111"/>
            <p:cNvPicPr>
              <a:picLocks noChangeAspect="1"/>
            </p:cNvPicPr>
            <p:nvPr/>
          </p:nvPicPr>
          <p:blipFill>
            <a:blip r:embed="rId3"/>
            <a:stretch>
              <a:fillRect/>
            </a:stretch>
          </p:blipFill>
          <p:spPr>
            <a:xfrm>
              <a:off x="17358" y="970"/>
              <a:ext cx="1553" cy="1533"/>
            </a:xfrm>
            <a:prstGeom prst="rect">
              <a:avLst/>
            </a:prstGeom>
          </p:spPr>
        </p:pic>
        <p:sp>
          <p:nvSpPr>
            <p:cNvPr id="6" name="矩形 5"/>
            <p:cNvSpPr/>
            <p:nvPr userDrawn="1"/>
          </p:nvSpPr>
          <p:spPr>
            <a:xfrm>
              <a:off x="17252" y="90"/>
              <a:ext cx="1749" cy="884"/>
            </a:xfrm>
            <a:prstGeom prst="rect">
              <a:avLst/>
            </a:prstGeom>
            <a:noFill/>
            <a:ln w="12700" cmpd="sng">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zh-CN" altLang="en-US" b="1">
                  <a:solidFill>
                    <a:srgbClr val="FFFFFF"/>
                  </a:solidFill>
                  <a:latin typeface="微软雅黑" charset="0"/>
                  <a:ea typeface="微软雅黑" charset="0"/>
                </a:rPr>
                <a:t>扫码打卡</a:t>
              </a:r>
              <a:endParaRPr lang="zh-CN" altLang="en-US">
                <a:solidFill>
                  <a:srgbClr val="000000"/>
                </a:solidFill>
              </a:endParaRPr>
            </a:p>
          </p:txBody>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3" name="内容占位符 2"/>
          <p:cNvSpPr>
            <a:spLocks noGrp="1"/>
          </p:cNvSpPr>
          <p:nvPr>
            <p:ph idx="4294967295"/>
          </p:nvPr>
        </p:nvSpPr>
        <p:spPr>
          <a:xfrm>
            <a:off x="730777" y="1011846"/>
            <a:ext cx="10720744" cy="5123472"/>
          </a:xfrm>
        </p:spPr>
        <p:txBody>
          <a:bodyPr>
            <a:normAutofit lnSpcReduction="10000"/>
          </a:bodyPr>
          <a:lstStyle/>
          <a:p>
            <a:pPr>
              <a:lnSpc>
                <a:spcPct val="130000"/>
              </a:lnSpc>
              <a:buChar char="•"/>
            </a:pPr>
            <a:r>
              <a:rPr lang="zh-CN" sz="2000" b="1" dirty="0">
                <a:solidFill>
                  <a:schemeClr val="tx1"/>
                </a:solidFill>
                <a:latin typeface="微软雅黑" panose="020B0503020204020204" charset="-122"/>
                <a:sym typeface="+mn-ea"/>
              </a:rPr>
              <a:t>参赛队前往</a:t>
            </a:r>
            <a:r>
              <a:rPr lang="zh-CN" altLang="en-US" sz="2000" b="1" dirty="0">
                <a:solidFill>
                  <a:schemeClr val="tx1"/>
                </a:solidFill>
                <a:latin typeface="微软雅黑" panose="020B0503020204020204" charset="-122"/>
                <a:sym typeface="+mn-ea"/>
              </a:rPr>
              <a:t>候场区</a:t>
            </a:r>
            <a:r>
              <a:rPr lang="zh-CN" sz="2000" b="1" dirty="0">
                <a:solidFill>
                  <a:schemeClr val="tx1"/>
                </a:solidFill>
                <a:latin typeface="微软雅黑" panose="020B0503020204020204" charset="-122"/>
                <a:sym typeface="+mn-ea"/>
              </a:rPr>
              <a:t>前必须自行携带足够护目镜，没有护目镜无法进入赛场，后果自负</a:t>
            </a:r>
            <a:endParaRPr lang="zh-CN" altLang="en-US" sz="2000" b="1" dirty="0">
              <a:solidFill>
                <a:srgbClr val="000000"/>
              </a:solidFill>
              <a:latin typeface="微软雅黑" charset="0"/>
              <a:ea typeface="微软雅黑" charset="0"/>
              <a:sym typeface="+mn-ea"/>
            </a:endParaRPr>
          </a:p>
          <a:p>
            <a:pPr>
              <a:lnSpc>
                <a:spcPct val="130000"/>
              </a:lnSpc>
              <a:buChar char="•"/>
            </a:pPr>
            <a:r>
              <a:rPr lang="zh-CN" altLang="en-US" sz="2000" b="1" dirty="0">
                <a:solidFill>
                  <a:srgbClr val="000000"/>
                </a:solidFill>
                <a:latin typeface="微软雅黑" charset="0"/>
                <a:ea typeface="微软雅黑" charset="0"/>
                <a:sym typeface="+mn-ea"/>
              </a:rPr>
              <a:t>赛前</a:t>
            </a:r>
            <a:r>
              <a:rPr lang="en-US" altLang="zh-CN" sz="2000" b="1" dirty="0">
                <a:solidFill>
                  <a:srgbClr val="000000"/>
                </a:solidFill>
                <a:latin typeface="微软雅黑" charset="0"/>
                <a:ea typeface="微软雅黑" charset="0"/>
                <a:sym typeface="+mn-ea"/>
              </a:rPr>
              <a:t>10</a:t>
            </a:r>
            <a:r>
              <a:rPr lang="zh-CN" altLang="en-US" sz="2000" b="1" dirty="0">
                <a:solidFill>
                  <a:srgbClr val="000000"/>
                </a:solidFill>
                <a:latin typeface="微软雅黑" charset="0"/>
                <a:ea typeface="微软雅黑" charset="0"/>
                <a:sym typeface="+mn-ea"/>
              </a:rPr>
              <a:t>分钟需完成检录进入候场区</a:t>
            </a:r>
          </a:p>
          <a:p>
            <a:pPr>
              <a:lnSpc>
                <a:spcPct val="130000"/>
              </a:lnSpc>
            </a:pPr>
            <a:r>
              <a:rPr lang="zh-CN" altLang="en-US" sz="2000" b="1" dirty="0">
                <a:solidFill>
                  <a:srgbClr val="000000"/>
                </a:solidFill>
                <a:latin typeface="微软雅黑" charset="0"/>
                <a:ea typeface="微软雅黑" charset="0"/>
                <a:sym typeface="+mn-ea"/>
              </a:rPr>
              <a:t>进候场赛场后，不允许更换场外的场地人员（含适应性训练），如果指导老师不入场，队员不能代替入场</a:t>
            </a:r>
          </a:p>
          <a:p>
            <a:pPr>
              <a:lnSpc>
                <a:spcPct val="130000"/>
              </a:lnSpc>
              <a:buChar char="•"/>
            </a:pPr>
            <a:r>
              <a:rPr lang="zh-CN" altLang="en-US" sz="2000" b="1" dirty="0">
                <a:solidFill>
                  <a:srgbClr val="000000"/>
                </a:solidFill>
                <a:latin typeface="微软雅黑" panose="020B0503020204020204" charset="-122"/>
                <a:sym typeface="+mn-ea"/>
              </a:rPr>
              <a:t>进入候场人员需佩戴参赛证件，</a:t>
            </a:r>
            <a:r>
              <a:rPr lang="zh-CN" sz="2000" b="1" dirty="0">
                <a:solidFill>
                  <a:srgbClr val="000000"/>
                </a:solidFill>
                <a:latin typeface="微软雅黑" panose="020B0503020204020204" charset="-122"/>
                <a:sym typeface="+mn-ea"/>
              </a:rPr>
              <a:t>工作人员会进行身份查验，并发放</a:t>
            </a:r>
            <a:r>
              <a:rPr lang="zh-CN" altLang="en-US" sz="2000" b="1" dirty="0">
                <a:solidFill>
                  <a:srgbClr val="000000"/>
                </a:solidFill>
                <a:latin typeface="微软雅黑" panose="020B0503020204020204" charset="-122"/>
                <a:sym typeface="+mn-ea"/>
              </a:rPr>
              <a:t>队长</a:t>
            </a:r>
            <a:r>
              <a:rPr lang="zh-CN" sz="2000" b="1" dirty="0">
                <a:solidFill>
                  <a:srgbClr val="000000"/>
                </a:solidFill>
                <a:latin typeface="微软雅黑" panose="020B0503020204020204" charset="-122"/>
                <a:sym typeface="+mn-ea"/>
              </a:rPr>
              <a:t>袖标</a:t>
            </a:r>
            <a:r>
              <a:rPr lang="zh-CN" altLang="en-US" sz="2000" b="1" dirty="0">
                <a:solidFill>
                  <a:srgbClr val="000000"/>
                </a:solidFill>
                <a:latin typeface="微软雅黑" panose="020B0503020204020204" charset="-122"/>
                <a:sym typeface="+mn-ea"/>
              </a:rPr>
              <a:t>，袖标</a:t>
            </a:r>
            <a:r>
              <a:rPr lang="zh-CN" sz="2000" b="1" dirty="0">
                <a:solidFill>
                  <a:srgbClr val="000000"/>
                </a:solidFill>
                <a:latin typeface="微软雅黑" panose="020B0503020204020204" charset="-122"/>
                <a:sym typeface="+mn-ea"/>
              </a:rPr>
              <a:t>朝前佩戴，不可遮挡。</a:t>
            </a:r>
            <a:endParaRPr lang="zh-CN" sz="2000" b="1" dirty="0">
              <a:solidFill>
                <a:srgbClr val="000000"/>
              </a:solidFill>
              <a:latin typeface="微软雅黑" panose="020B0503020204020204" charset="-122"/>
              <a:ea typeface="微软雅黑" panose="020B0503020204020204" charset="-122"/>
            </a:endParaRPr>
          </a:p>
          <a:p>
            <a:pPr>
              <a:lnSpc>
                <a:spcPct val="130000"/>
              </a:lnSpc>
            </a:pPr>
            <a:r>
              <a:rPr lang="zh-CN" sz="2000" b="1" dirty="0">
                <a:solidFill>
                  <a:srgbClr val="000000"/>
                </a:solidFill>
                <a:latin typeface="微软雅黑" panose="020B0503020204020204" charset="-122"/>
                <a:ea typeface="微软雅黑" panose="020B0503020204020204" charset="-122"/>
              </a:rPr>
              <a:t>参赛人员</a:t>
            </a:r>
            <a:r>
              <a:rPr lang="zh-CN" altLang="en-US" sz="2000" b="1" dirty="0">
                <a:solidFill>
                  <a:srgbClr val="000000"/>
                </a:solidFill>
                <a:latin typeface="微软雅黑" panose="020B0503020204020204" charset="-122"/>
                <a:ea typeface="微软雅黑" panose="020B0503020204020204" charset="-122"/>
              </a:rPr>
              <a:t>未经检录裁判允许</a:t>
            </a:r>
            <a:r>
              <a:rPr lang="zh-CN" sz="2000" b="1" dirty="0">
                <a:solidFill>
                  <a:srgbClr val="000000"/>
                </a:solidFill>
                <a:latin typeface="微软雅黑" panose="020B0503020204020204" charset="-122"/>
                <a:ea typeface="微软雅黑" panose="020B0503020204020204" charset="-122"/>
              </a:rPr>
              <a:t>不得在候场区开电调试或维修机器人。</a:t>
            </a:r>
          </a:p>
          <a:p>
            <a:pPr>
              <a:lnSpc>
                <a:spcPct val="130000"/>
              </a:lnSpc>
            </a:pPr>
            <a:r>
              <a:rPr lang="zh-CN" altLang="en-US" sz="2000" b="1" dirty="0">
                <a:solidFill>
                  <a:srgbClr val="000000"/>
                </a:solidFill>
                <a:latin typeface="微软雅黑" panose="020B0503020204020204" charset="-122"/>
                <a:ea typeface="微软雅黑" panose="020B0503020204020204" charset="-122"/>
              </a:rPr>
              <a:t>若需要在候场区进行维修机器人，需在检录裁判的监督下进行，若检录裁判判定维修后的机器人需要重新检录则需要无条件返回检录区进行检录</a:t>
            </a:r>
            <a:endParaRPr lang="zh-CN" sz="2000" b="1" dirty="0">
              <a:solidFill>
                <a:srgbClr val="000000"/>
              </a:solidFill>
              <a:latin typeface="微软雅黑" panose="020B0503020204020204" charset="-122"/>
              <a:ea typeface="微软雅黑" panose="020B0503020204020204" charset="-122"/>
            </a:endParaRPr>
          </a:p>
          <a:p>
            <a:pPr>
              <a:lnSpc>
                <a:spcPct val="130000"/>
              </a:lnSpc>
            </a:pPr>
            <a:r>
              <a:rPr lang="zh-CN" altLang="en-US" sz="2000" b="1" dirty="0">
                <a:solidFill>
                  <a:srgbClr val="000000"/>
                </a:solidFill>
                <a:ea typeface="微软雅黑" charset="0"/>
              </a:rPr>
              <a:t>未经候场区工作人员</a:t>
            </a:r>
            <a:r>
              <a:rPr lang="zh-CN" altLang="en-US" sz="2000" b="1" dirty="0">
                <a:solidFill>
                  <a:srgbClr val="000000"/>
                </a:solidFill>
                <a:latin typeface="微软雅黑" panose="020B0503020204020204" charset="-122"/>
                <a:ea typeface="微软雅黑" panose="020B0503020204020204" charset="-122"/>
              </a:rPr>
              <a:t>允许，不得私自离开或携带机器人离开候场区</a:t>
            </a:r>
          </a:p>
          <a:p>
            <a:pPr>
              <a:lnSpc>
                <a:spcPct val="130000"/>
              </a:lnSpc>
            </a:pPr>
            <a:endParaRPr lang="zh-CN" sz="2000" dirty="0">
              <a:solidFill>
                <a:srgbClr val="000000"/>
              </a:solidFill>
              <a:latin typeface="微软雅黑" panose="020B0503020204020204" charset="-122"/>
              <a:ea typeface="微软雅黑" panose="020B0503020204020204" charset="-122"/>
            </a:endParaRPr>
          </a:p>
        </p:txBody>
      </p:sp>
      <p:sp>
        <p:nvSpPr>
          <p:cNvPr id="10" name="矩形 9"/>
          <p:cNvSpPr/>
          <p:nvPr/>
        </p:nvSpPr>
        <p:spPr>
          <a:xfrm>
            <a:off x="723285" y="59178"/>
            <a:ext cx="2807659" cy="946845"/>
          </a:xfrm>
          <a:prstGeom prst="rect">
            <a:avLst/>
          </a:prstGeom>
        </p:spPr>
        <p:txBody>
          <a:bodyPr wrap="square">
            <a:noAutofit/>
          </a:bodyPr>
          <a:lstStyle/>
          <a:p>
            <a:r>
              <a:rPr lang="zh-CN" altLang="en-US" sz="2800" b="1" dirty="0">
                <a:solidFill>
                  <a:srgbClr val="FFFFFF"/>
                </a:solidFill>
                <a:latin typeface="微软雅黑" charset="0"/>
                <a:ea typeface="微软雅黑" charset="0"/>
              </a:rPr>
              <a:t>候场注意事项</a:t>
            </a:r>
            <a:endParaRPr lang="zh-CN" sz="4000" b="1" dirty="0">
              <a:latin typeface="微软雅黑" panose="020B0503020204020204" charset="-122"/>
              <a:ea typeface="微软雅黑" panose="020B0503020204020204" charset="-122"/>
            </a:endParaRPr>
          </a:p>
        </p:txBody>
      </p:sp>
      <p:grpSp>
        <p:nvGrpSpPr>
          <p:cNvPr id="5" name="组合 4"/>
          <p:cNvGrpSpPr/>
          <p:nvPr userDrawn="1"/>
        </p:nvGrpSpPr>
        <p:grpSpPr>
          <a:xfrm>
            <a:off x="11002645" y="51197"/>
            <a:ext cx="1109980" cy="1531620"/>
            <a:chOff x="17252" y="90"/>
            <a:chExt cx="1748" cy="2412"/>
          </a:xfrm>
        </p:grpSpPr>
        <p:pic>
          <p:nvPicPr>
            <p:cNvPr id="3" name="图片 2" descr="upload_183822111"/>
            <p:cNvPicPr>
              <a:picLocks noChangeAspect="1"/>
            </p:cNvPicPr>
            <p:nvPr/>
          </p:nvPicPr>
          <p:blipFill>
            <a:blip r:embed="rId2"/>
            <a:stretch>
              <a:fillRect/>
            </a:stretch>
          </p:blipFill>
          <p:spPr>
            <a:xfrm>
              <a:off x="17358" y="970"/>
              <a:ext cx="1553" cy="1533"/>
            </a:xfrm>
            <a:prstGeom prst="rect">
              <a:avLst/>
            </a:prstGeom>
          </p:spPr>
        </p:pic>
        <p:sp>
          <p:nvSpPr>
            <p:cNvPr id="4" name="矩形 3"/>
            <p:cNvSpPr/>
            <p:nvPr userDrawn="1"/>
          </p:nvSpPr>
          <p:spPr>
            <a:xfrm>
              <a:off x="17252" y="90"/>
              <a:ext cx="1749" cy="884"/>
            </a:xfrm>
            <a:prstGeom prst="rect">
              <a:avLst/>
            </a:prstGeom>
            <a:noFill/>
            <a:ln w="12700" cmpd="sng">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zh-CN" altLang="en-US" b="1">
                  <a:solidFill>
                    <a:srgbClr val="FFFFFF"/>
                  </a:solidFill>
                  <a:latin typeface="微软雅黑" charset="0"/>
                  <a:ea typeface="微软雅黑" charset="0"/>
                </a:rPr>
                <a:t>扫码打卡</a:t>
              </a:r>
              <a:endParaRPr lang="zh-CN" altLang="en-US">
                <a:solidFill>
                  <a:srgbClr val="000000"/>
                </a:solidFill>
              </a:endParaRPr>
            </a:p>
          </p:txBody>
        </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1048638" name="标题 1"/>
          <p:cNvSpPr>
            <a:spLocks noGrp="1"/>
          </p:cNvSpPr>
          <p:nvPr>
            <p:ph type="title"/>
          </p:nvPr>
        </p:nvSpPr>
        <p:spPr>
          <a:xfrm>
            <a:off x="464033" y="1622710"/>
            <a:ext cx="10809592" cy="4242217"/>
          </a:xfrm>
        </p:spPr>
        <p:txBody>
          <a:bodyPr>
            <a:normAutofit/>
          </a:bodyPr>
          <a:lstStyle/>
          <a:p>
            <a:pPr algn="ctr"/>
            <a:r>
              <a:rPr lang="zh-CN" sz="6000" b="1" dirty="0">
                <a:solidFill>
                  <a:schemeClr val="tx1"/>
                </a:solidFill>
                <a:latin typeface="微软雅黑" panose="020B0503020204020204" charset="-122"/>
              </a:rPr>
              <a:t>三、</a:t>
            </a:r>
            <a:r>
              <a:rPr lang="zh-CN" altLang="en-US" sz="6000" b="1" dirty="0">
                <a:solidFill>
                  <a:schemeClr val="tx1"/>
                </a:solidFill>
                <a:latin typeface="微软雅黑" panose="020B0503020204020204" charset="-122"/>
              </a:rPr>
              <a:t>赛场</a:t>
            </a:r>
            <a:br>
              <a:rPr lang="en-US" sz="6000" b="1" dirty="0">
                <a:solidFill>
                  <a:schemeClr val="tx1"/>
                </a:solidFill>
                <a:latin typeface="微软雅黑" panose="020B0503020204020204" charset="-122"/>
              </a:rPr>
            </a:br>
            <a:endParaRPr lang="zh-CN" sz="6000" b="1" dirty="0">
              <a:solidFill>
                <a:schemeClr val="tx1"/>
              </a:solidFill>
              <a:latin typeface="微软雅黑" panose="020B0503020204020204" charset="-122"/>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4178110" y="693571"/>
            <a:ext cx="3354327" cy="707886"/>
          </a:xfrm>
          <a:prstGeom prst="rect">
            <a:avLst/>
          </a:prstGeom>
        </p:spPr>
        <p:txBody>
          <a:bodyPr wrap="square">
            <a:spAutoFit/>
          </a:bodyPr>
          <a:lstStyle/>
          <a:p>
            <a:endParaRPr lang="zh-CN" sz="4000" b="1" dirty="0">
              <a:latin typeface="微软雅黑" panose="020B0503020204020204" charset="-122"/>
              <a:ea typeface="微软雅黑" panose="020B0503020204020204" charset="-122"/>
            </a:endParaRPr>
          </a:p>
        </p:txBody>
      </p:sp>
      <p:sp>
        <p:nvSpPr>
          <p:cNvPr id="6" name="文本框 5"/>
          <p:cNvSpPr txBox="1"/>
          <p:nvPr/>
        </p:nvSpPr>
        <p:spPr>
          <a:xfrm>
            <a:off x="1472870" y="795613"/>
            <a:ext cx="10053655" cy="920544"/>
          </a:xfrm>
          <a:prstGeom prst="rect">
            <a:avLst/>
          </a:prstGeom>
          <a:noFill/>
        </p:spPr>
        <p:txBody>
          <a:bodyPr wrap="square" rtlCol="0" anchor="t">
            <a:noAutofit/>
          </a:bodyPr>
          <a:lstStyle/>
          <a:p>
            <a:pPr marL="285750" indent="-285750">
              <a:lnSpc>
                <a:spcPct val="130000"/>
              </a:lnSpc>
              <a:buChar char="•"/>
            </a:pPr>
            <a:r>
              <a:rPr lang="zh-CN" altLang="en-US" sz="2000" b="1">
                <a:solidFill>
                  <a:srgbClr val="000000"/>
                </a:solidFill>
                <a:latin typeface="Microsoft YaHei" charset="0"/>
                <a:ea typeface="Microsoft YaHei" charset="0"/>
                <a:cs typeface="+mn-cs"/>
              </a:rPr>
              <a:t>场馆</a:t>
            </a:r>
            <a:r>
              <a:rPr lang="zh-CN" sz="2000" b="1" u="none">
                <a:solidFill>
                  <a:srgbClr val="000000"/>
                </a:solidFill>
                <a:latin typeface="Microsoft YaHei" charset="0"/>
                <a:ea typeface="Microsoft YaHei" charset="0"/>
                <a:cs typeface="+mn-cs"/>
              </a:rPr>
              <a:t>内部各个功能区的总称。最主要的部分：战场区、选手操作间、裁</a:t>
            </a:r>
            <a:r>
              <a:rPr lang="zh-CN" altLang="en-US" sz="2000" b="1" u="none">
                <a:solidFill>
                  <a:srgbClr val="000000"/>
                </a:solidFill>
                <a:latin typeface="Microsoft YaHei" charset="0"/>
                <a:ea typeface="Microsoft YaHei" charset="0"/>
                <a:cs typeface="+mn-cs"/>
              </a:rPr>
              <a:t>判</a:t>
            </a:r>
            <a:r>
              <a:rPr lang="zh-CN" sz="2000" b="1" u="none">
                <a:solidFill>
                  <a:srgbClr val="000000"/>
                </a:solidFill>
                <a:latin typeface="Microsoft YaHei" charset="0"/>
                <a:ea typeface="Microsoft YaHei" charset="0"/>
                <a:cs typeface="+mn-cs"/>
              </a:rPr>
              <a:t>席等</a:t>
            </a:r>
            <a:endParaRPr lang="en-US" sz="2000" b="1" u="none">
              <a:latin typeface="Arial" panose="020B0604020202020204" pitchFamily="34" charset="0"/>
            </a:endParaRPr>
          </a:p>
          <a:p>
            <a:pPr marL="285750" indent="-285750">
              <a:lnSpc>
                <a:spcPct val="130000"/>
              </a:lnSpc>
              <a:buChar char="•"/>
            </a:pPr>
            <a:r>
              <a:rPr lang="zh-CN" sz="2000" b="1" u="none">
                <a:solidFill>
                  <a:srgbClr val="000000"/>
                </a:solidFill>
                <a:latin typeface="Microsoft YaHei" charset="0"/>
                <a:ea typeface="Microsoft YaHei" charset="0"/>
                <a:cs typeface="+mn-cs"/>
              </a:rPr>
              <a:t>直播重地！只有当场次比赛的场地队员可以进入</a:t>
            </a:r>
            <a:endParaRPr lang="zh-CN" altLang="en-US"/>
          </a:p>
        </p:txBody>
      </p:sp>
      <p:pic>
        <p:nvPicPr>
          <p:cNvPr id="2" name="图片 1" descr="upload_261774168"/>
          <p:cNvPicPr>
            <a:picLocks noChangeAspect="1"/>
          </p:cNvPicPr>
          <p:nvPr/>
        </p:nvPicPr>
        <p:blipFill>
          <a:blip r:embed="rId2"/>
          <a:stretch>
            <a:fillRect/>
          </a:stretch>
        </p:blipFill>
        <p:spPr>
          <a:xfrm>
            <a:off x="2436181" y="1886878"/>
            <a:ext cx="7307243" cy="4155955"/>
          </a:xfrm>
          <a:prstGeom prst="rect">
            <a:avLst/>
          </a:prstGeom>
        </p:spPr>
      </p:pic>
      <p:sp>
        <p:nvSpPr>
          <p:cNvPr id="10" name="矩形 9"/>
          <p:cNvSpPr/>
          <p:nvPr/>
        </p:nvSpPr>
        <p:spPr>
          <a:xfrm>
            <a:off x="723285" y="59178"/>
            <a:ext cx="2807659" cy="946845"/>
          </a:xfrm>
          <a:prstGeom prst="rect">
            <a:avLst/>
          </a:prstGeom>
        </p:spPr>
        <p:txBody>
          <a:bodyPr wrap="square">
            <a:noAutofit/>
          </a:bodyPr>
          <a:lstStyle/>
          <a:p>
            <a:r>
              <a:rPr lang="zh-CN" altLang="en-US" sz="2800" b="1" dirty="0">
                <a:solidFill>
                  <a:srgbClr val="FFFFFF"/>
                </a:solidFill>
                <a:latin typeface="微软雅黑" charset="0"/>
                <a:ea typeface="微软雅黑" charset="0"/>
              </a:rPr>
              <a:t>赛场</a:t>
            </a:r>
            <a:endParaRPr lang="zh-CN" sz="4000" b="1" dirty="0">
              <a:latin typeface="微软雅黑" panose="020B0503020204020204" charset="-122"/>
              <a:ea typeface="微软雅黑" panose="020B0503020204020204" charset="-122"/>
            </a:endParaRPr>
          </a:p>
        </p:txBody>
      </p:sp>
      <p:grpSp>
        <p:nvGrpSpPr>
          <p:cNvPr id="5" name="组合 4"/>
          <p:cNvGrpSpPr/>
          <p:nvPr userDrawn="1"/>
        </p:nvGrpSpPr>
        <p:grpSpPr>
          <a:xfrm>
            <a:off x="11002645" y="51197"/>
            <a:ext cx="1109980" cy="1531620"/>
            <a:chOff x="17252" y="90"/>
            <a:chExt cx="1748" cy="2412"/>
          </a:xfrm>
        </p:grpSpPr>
        <p:pic>
          <p:nvPicPr>
            <p:cNvPr id="7" name="图片 6" descr="upload_183822111"/>
            <p:cNvPicPr>
              <a:picLocks noChangeAspect="1"/>
            </p:cNvPicPr>
            <p:nvPr/>
          </p:nvPicPr>
          <p:blipFill>
            <a:blip r:embed="rId3"/>
            <a:stretch>
              <a:fillRect/>
            </a:stretch>
          </p:blipFill>
          <p:spPr>
            <a:xfrm>
              <a:off x="17358" y="970"/>
              <a:ext cx="1553" cy="1533"/>
            </a:xfrm>
            <a:prstGeom prst="rect">
              <a:avLst/>
            </a:prstGeom>
          </p:spPr>
        </p:pic>
        <p:sp>
          <p:nvSpPr>
            <p:cNvPr id="8" name="矩形 7"/>
            <p:cNvSpPr/>
            <p:nvPr userDrawn="1"/>
          </p:nvSpPr>
          <p:spPr>
            <a:xfrm>
              <a:off x="17252" y="90"/>
              <a:ext cx="1749" cy="884"/>
            </a:xfrm>
            <a:prstGeom prst="rect">
              <a:avLst/>
            </a:prstGeom>
            <a:noFill/>
            <a:ln w="12700" cmpd="sng">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zh-CN" altLang="en-US" b="1">
                  <a:solidFill>
                    <a:srgbClr val="FFFFFF"/>
                  </a:solidFill>
                  <a:latin typeface="微软雅黑" charset="0"/>
                  <a:ea typeface="微软雅黑" charset="0"/>
                </a:rPr>
                <a:t>扫码打卡</a:t>
              </a:r>
              <a:endParaRPr lang="zh-CN" altLang="en-US">
                <a:solidFill>
                  <a:srgbClr val="000000"/>
                </a:solidFill>
              </a:endParaRPr>
            </a:p>
          </p:txBody>
        </p: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3" name="内容占位符 2"/>
          <p:cNvSpPr>
            <a:spLocks noGrp="1"/>
          </p:cNvSpPr>
          <p:nvPr>
            <p:ph idx="4294967295"/>
          </p:nvPr>
        </p:nvSpPr>
        <p:spPr>
          <a:xfrm>
            <a:off x="552326" y="894243"/>
            <a:ext cx="5615318" cy="5174772"/>
          </a:xfrm>
        </p:spPr>
        <p:txBody>
          <a:bodyPr>
            <a:noAutofit/>
          </a:bodyPr>
          <a:lstStyle/>
          <a:p>
            <a:pPr algn="l">
              <a:lnSpc>
                <a:spcPct val="130000"/>
              </a:lnSpc>
              <a:buChar char="•"/>
            </a:pPr>
            <a:r>
              <a:rPr lang="zh-CN" altLang="en-US" sz="2400" b="1" dirty="0">
                <a:solidFill>
                  <a:srgbClr val="000000"/>
                </a:solidFill>
                <a:latin typeface="微软雅黑" charset="0"/>
                <a:ea typeface="微软雅黑" charset="0"/>
              </a:rPr>
              <a:t>进入等候区后</a:t>
            </a:r>
            <a:r>
              <a:rPr lang="zh-CN" sz="2400" b="1" dirty="0">
                <a:solidFill>
                  <a:srgbClr val="000000"/>
                </a:solidFill>
                <a:latin typeface="微软雅黑" charset="0"/>
                <a:ea typeface="微软雅黑" charset="0"/>
              </a:rPr>
              <a:t>参赛</a:t>
            </a:r>
            <a:r>
              <a:rPr lang="zh-CN" altLang="en-US" sz="2400" b="1" dirty="0">
                <a:solidFill>
                  <a:srgbClr val="000000"/>
                </a:solidFill>
                <a:latin typeface="微软雅黑" charset="0"/>
                <a:ea typeface="微软雅黑" charset="0"/>
              </a:rPr>
              <a:t>队伍</a:t>
            </a:r>
            <a:r>
              <a:rPr lang="zh-CN" sz="2400" b="1" dirty="0">
                <a:solidFill>
                  <a:srgbClr val="000000"/>
                </a:solidFill>
                <a:latin typeface="微软雅黑" charset="0"/>
                <a:ea typeface="微软雅黑" charset="0"/>
              </a:rPr>
              <a:t>可</a:t>
            </a:r>
            <a:r>
              <a:rPr lang="zh-CN" altLang="en-US" sz="2400" b="1" dirty="0">
                <a:solidFill>
                  <a:srgbClr val="000000"/>
                </a:solidFill>
                <a:latin typeface="微软雅黑" charset="0"/>
                <a:ea typeface="微软雅黑" charset="0"/>
              </a:rPr>
              <a:t>向</a:t>
            </a:r>
            <a:r>
              <a:rPr lang="zh-CN" sz="2400" b="1" dirty="0">
                <a:solidFill>
                  <a:srgbClr val="000000"/>
                </a:solidFill>
                <a:latin typeface="微软雅黑" charset="0"/>
                <a:ea typeface="微软雅黑" charset="0"/>
              </a:rPr>
              <a:t>场边裁判获取</a:t>
            </a:r>
            <a:r>
              <a:rPr lang="en-US" altLang="zh-CN" sz="2400" b="1" dirty="0">
                <a:solidFill>
                  <a:srgbClr val="FF0000"/>
                </a:solidFill>
                <a:latin typeface="微软雅黑" charset="0"/>
                <a:ea typeface="微软雅黑" charset="0"/>
              </a:rPr>
              <a:t>17mm</a:t>
            </a:r>
            <a:r>
              <a:rPr lang="zh-CN" altLang="en-US" sz="2400" b="1" dirty="0">
                <a:solidFill>
                  <a:srgbClr val="FF0000"/>
                </a:solidFill>
                <a:latin typeface="微软雅黑" charset="0"/>
                <a:ea typeface="微软雅黑" charset="0"/>
              </a:rPr>
              <a:t>弹丸和</a:t>
            </a:r>
            <a:r>
              <a:rPr lang="en-US" altLang="zh-CN" sz="2400" b="1" dirty="0">
                <a:solidFill>
                  <a:srgbClr val="FF0000"/>
                </a:solidFill>
                <a:latin typeface="微软雅黑" charset="0"/>
                <a:ea typeface="微软雅黑" charset="0"/>
              </a:rPr>
              <a:t>42mm</a:t>
            </a:r>
            <a:r>
              <a:rPr lang="zh-CN" altLang="en-US" sz="2400" b="1" dirty="0">
                <a:solidFill>
                  <a:srgbClr val="FF0000"/>
                </a:solidFill>
                <a:latin typeface="微软雅黑" charset="0"/>
                <a:ea typeface="微软雅黑" charset="0"/>
              </a:rPr>
              <a:t>弹丸</a:t>
            </a:r>
            <a:r>
              <a:rPr lang="zh-CN" altLang="en-US" sz="2400" b="1" dirty="0">
                <a:solidFill>
                  <a:srgbClr val="000000"/>
                </a:solidFill>
                <a:latin typeface="微软雅黑" charset="0"/>
                <a:ea typeface="微软雅黑" charset="0"/>
              </a:rPr>
              <a:t>进行</a:t>
            </a:r>
            <a:r>
              <a:rPr lang="zh-CN" sz="2400" b="1" dirty="0">
                <a:solidFill>
                  <a:srgbClr val="000000"/>
                </a:solidFill>
                <a:latin typeface="微软雅黑" charset="0"/>
                <a:ea typeface="微软雅黑" charset="0"/>
              </a:rPr>
              <a:t>装填，且局间无需清弹</a:t>
            </a:r>
          </a:p>
          <a:p>
            <a:pPr algn="l">
              <a:lnSpc>
                <a:spcPct val="130000"/>
              </a:lnSpc>
              <a:buChar char="•"/>
            </a:pPr>
            <a:r>
              <a:rPr lang="zh-CN" sz="2400" b="1" dirty="0">
                <a:solidFill>
                  <a:srgbClr val="000000"/>
                </a:solidFill>
                <a:latin typeface="微软雅黑" charset="0"/>
                <a:ea typeface="微软雅黑" charset="0"/>
              </a:rPr>
              <a:t>参赛人员进入战场内需佩戴护目镜 </a:t>
            </a:r>
          </a:p>
          <a:p>
            <a:pPr algn="l">
              <a:lnSpc>
                <a:spcPct val="130000"/>
              </a:lnSpc>
              <a:buChar char="•"/>
            </a:pPr>
            <a:r>
              <a:rPr lang="zh-CN" sz="2400" b="1" dirty="0">
                <a:solidFill>
                  <a:srgbClr val="000000"/>
                </a:solidFill>
                <a:latin typeface="微软雅黑" charset="0"/>
                <a:ea typeface="微软雅黑" charset="0"/>
              </a:rPr>
              <a:t>未经裁判允许，不得</a:t>
            </a:r>
            <a:r>
              <a:rPr lang="zh-CN" altLang="en-US" sz="2400" b="1" dirty="0">
                <a:solidFill>
                  <a:srgbClr val="000000"/>
                </a:solidFill>
                <a:latin typeface="微软雅黑" charset="0"/>
                <a:ea typeface="微软雅黑" charset="0"/>
              </a:rPr>
              <a:t>擅自对</a:t>
            </a:r>
            <a:r>
              <a:rPr lang="zh-CN" sz="2400" b="1" dirty="0">
                <a:solidFill>
                  <a:srgbClr val="000000"/>
                </a:solidFill>
                <a:latin typeface="微软雅黑" charset="0"/>
                <a:ea typeface="微软雅黑" charset="0"/>
              </a:rPr>
              <a:t>机器人进行</a:t>
            </a:r>
            <a:r>
              <a:rPr lang="zh-CN" sz="2400" b="1" dirty="0">
                <a:solidFill>
                  <a:srgbClr val="FF0000"/>
                </a:solidFill>
                <a:latin typeface="微软雅黑" charset="0"/>
                <a:ea typeface="微软雅黑" charset="0"/>
              </a:rPr>
              <a:t>维修和上电</a:t>
            </a:r>
            <a:r>
              <a:rPr lang="zh-CN" sz="2400" b="1" dirty="0">
                <a:solidFill>
                  <a:srgbClr val="000000"/>
                </a:solidFill>
                <a:latin typeface="微软雅黑" charset="0"/>
                <a:ea typeface="微软雅黑" charset="0"/>
              </a:rPr>
              <a:t> </a:t>
            </a:r>
          </a:p>
          <a:p>
            <a:pPr algn="l">
              <a:lnSpc>
                <a:spcPct val="130000"/>
              </a:lnSpc>
              <a:buChar char="•"/>
            </a:pPr>
            <a:r>
              <a:rPr lang="zh-CN" sz="2400" b="1" dirty="0">
                <a:solidFill>
                  <a:srgbClr val="000000"/>
                </a:solidFill>
                <a:latin typeface="微软雅黑" charset="0"/>
                <a:ea typeface="微软雅黑" charset="0"/>
              </a:rPr>
              <a:t>未经裁判允许，不得</a:t>
            </a:r>
            <a:r>
              <a:rPr lang="zh-CN" sz="2400" b="1" dirty="0">
                <a:solidFill>
                  <a:srgbClr val="FF0000"/>
                </a:solidFill>
                <a:latin typeface="微软雅黑" charset="0"/>
                <a:ea typeface="微软雅黑" charset="0"/>
              </a:rPr>
              <a:t>擅自离开</a:t>
            </a:r>
            <a:r>
              <a:rPr lang="zh-CN" sz="2400" b="1" dirty="0">
                <a:solidFill>
                  <a:srgbClr val="000000"/>
                </a:solidFill>
                <a:latin typeface="微软雅黑" charset="0"/>
                <a:ea typeface="微软雅黑" charset="0"/>
              </a:rPr>
              <a:t>赛场区域 </a:t>
            </a:r>
          </a:p>
          <a:p>
            <a:pPr algn="l">
              <a:lnSpc>
                <a:spcPct val="130000"/>
              </a:lnSpc>
              <a:buChar char="•"/>
            </a:pPr>
            <a:r>
              <a:rPr lang="zh-CN" sz="2400" b="1" dirty="0">
                <a:solidFill>
                  <a:srgbClr val="000000"/>
                </a:solidFill>
                <a:latin typeface="微软雅黑" panose="020B0503020204020204" charset="-122"/>
                <a:sym typeface="+mn-ea"/>
              </a:rPr>
              <a:t>不得穿</a:t>
            </a:r>
            <a:r>
              <a:rPr lang="zh-CN" sz="2400" b="1" dirty="0">
                <a:solidFill>
                  <a:srgbClr val="FF0000"/>
                </a:solidFill>
                <a:latin typeface="微软雅黑" panose="020B0503020204020204" charset="-122"/>
                <a:sym typeface="+mn-ea"/>
              </a:rPr>
              <a:t>拖鞋和短裙</a:t>
            </a:r>
            <a:r>
              <a:rPr lang="zh-CN" sz="2400" b="1" dirty="0">
                <a:solidFill>
                  <a:srgbClr val="000000"/>
                </a:solidFill>
                <a:latin typeface="微软雅黑" panose="020B0503020204020204" charset="-122"/>
                <a:sym typeface="+mn-ea"/>
              </a:rPr>
              <a:t>进入赛场，注意仪容仪表，</a:t>
            </a:r>
            <a:r>
              <a:rPr lang="zh-CN" altLang="en-US" sz="2400" b="1" dirty="0">
                <a:solidFill>
                  <a:srgbClr val="000000"/>
                </a:solidFill>
                <a:latin typeface="微软雅黑" panose="020B0503020204020204" charset="-122"/>
                <a:sym typeface="+mn-ea"/>
              </a:rPr>
              <a:t>注意安全</a:t>
            </a:r>
            <a:r>
              <a:rPr lang="zh-CN" sz="2400" b="1" dirty="0">
                <a:solidFill>
                  <a:srgbClr val="000000"/>
                </a:solidFill>
                <a:latin typeface="微软雅黑" panose="020B0503020204020204" charset="-122"/>
                <a:sym typeface="+mn-ea"/>
              </a:rPr>
              <a:t>。</a:t>
            </a:r>
            <a:endParaRPr lang="zh-CN" sz="2000" dirty="0">
              <a:solidFill>
                <a:srgbClr val="000000"/>
              </a:solidFill>
              <a:latin typeface="微软雅黑" charset="0"/>
              <a:ea typeface="微软雅黑" charset="0"/>
            </a:endParaRPr>
          </a:p>
          <a:p>
            <a:pPr algn="l">
              <a:lnSpc>
                <a:spcPct val="130000"/>
              </a:lnSpc>
              <a:buChar char="•"/>
            </a:pPr>
            <a:r>
              <a:rPr lang="zh-CN" sz="2000" dirty="0">
                <a:solidFill>
                  <a:srgbClr val="000000"/>
                </a:solidFill>
                <a:latin typeface="微软雅黑" charset="0"/>
                <a:ea typeface="微软雅黑" charset="0"/>
              </a:rPr>
              <a:t>  </a:t>
            </a:r>
          </a:p>
          <a:p>
            <a:pPr algn="l">
              <a:lnSpc>
                <a:spcPct val="130000"/>
              </a:lnSpc>
              <a:buChar char="•"/>
            </a:pPr>
            <a:r>
              <a:rPr lang="zh-CN" sz="2000" dirty="0">
                <a:solidFill>
                  <a:srgbClr val="000000"/>
                </a:solidFill>
                <a:latin typeface="微软雅黑" charset="0"/>
                <a:ea typeface="微软雅黑" charset="0"/>
              </a:rPr>
              <a:t> </a:t>
            </a:r>
          </a:p>
          <a:p>
            <a:pPr marL="0" indent="0" algn="l">
              <a:buNone/>
            </a:pPr>
            <a:endParaRPr lang="zh-CN" sz="2000" dirty="0">
              <a:solidFill>
                <a:srgbClr val="000000"/>
              </a:solidFill>
              <a:latin typeface="微软雅黑" charset="0"/>
              <a:ea typeface="微软雅黑" charset="0"/>
            </a:endParaRPr>
          </a:p>
          <a:p>
            <a:pPr marL="0" indent="0">
              <a:lnSpc>
                <a:spcPct val="150000"/>
              </a:lnSpc>
            </a:pPr>
            <a:endParaRPr lang="en-US" sz="2000" dirty="0">
              <a:solidFill>
                <a:srgbClr val="000000"/>
              </a:solidFill>
              <a:latin typeface="微软雅黑" panose="020B0503020204020204" charset="-122"/>
            </a:endParaRPr>
          </a:p>
          <a:p>
            <a:pPr marL="0" indent="0">
              <a:lnSpc>
                <a:spcPct val="150000"/>
              </a:lnSpc>
            </a:pPr>
            <a:endParaRPr lang="en-US" sz="2000" dirty="0">
              <a:solidFill>
                <a:srgbClr val="000000"/>
              </a:solidFill>
              <a:latin typeface="微软雅黑" panose="020B0503020204020204" charset="-122"/>
            </a:endParaRPr>
          </a:p>
          <a:p>
            <a:pPr marL="0" indent="0">
              <a:lnSpc>
                <a:spcPct val="150000"/>
              </a:lnSpc>
            </a:pPr>
            <a:endParaRPr lang="en-US" sz="2000" dirty="0">
              <a:solidFill>
                <a:srgbClr val="000000"/>
              </a:solidFill>
              <a:latin typeface="微软雅黑" panose="020B0503020204020204" charset="-122"/>
            </a:endParaRPr>
          </a:p>
          <a:p>
            <a:pPr marL="0" indent="0">
              <a:lnSpc>
                <a:spcPct val="170000"/>
              </a:lnSpc>
              <a:buNone/>
            </a:pPr>
            <a:endParaRPr lang="zh-CN" sz="2000" dirty="0">
              <a:solidFill>
                <a:srgbClr val="000000"/>
              </a:solidFill>
              <a:latin typeface="微软雅黑" panose="020B0503020204020204" charset="-122"/>
            </a:endParaRPr>
          </a:p>
        </p:txBody>
      </p:sp>
      <p:sp>
        <p:nvSpPr>
          <p:cNvPr id="10" name="矩形 9"/>
          <p:cNvSpPr/>
          <p:nvPr/>
        </p:nvSpPr>
        <p:spPr>
          <a:xfrm>
            <a:off x="729860" y="52603"/>
            <a:ext cx="2807659" cy="946845"/>
          </a:xfrm>
          <a:prstGeom prst="rect">
            <a:avLst/>
          </a:prstGeom>
        </p:spPr>
        <p:txBody>
          <a:bodyPr wrap="square">
            <a:noAutofit/>
          </a:bodyPr>
          <a:lstStyle/>
          <a:p>
            <a:r>
              <a:rPr lang="zh-CN" altLang="en-US" sz="2800" b="1" dirty="0">
                <a:solidFill>
                  <a:srgbClr val="FFFFFF"/>
                </a:solidFill>
                <a:latin typeface="微软雅黑" charset="0"/>
                <a:ea typeface="微软雅黑" charset="0"/>
              </a:rPr>
              <a:t>赛前注意事项</a:t>
            </a:r>
            <a:endParaRPr lang="zh-CN" sz="4000" b="1" dirty="0">
              <a:latin typeface="微软雅黑" panose="020B0503020204020204" charset="-122"/>
              <a:ea typeface="微软雅黑" panose="020B0503020204020204" charset="-122"/>
            </a:endParaRPr>
          </a:p>
        </p:txBody>
      </p:sp>
      <p:grpSp>
        <p:nvGrpSpPr>
          <p:cNvPr id="2" name="组合 1"/>
          <p:cNvGrpSpPr/>
          <p:nvPr/>
        </p:nvGrpSpPr>
        <p:grpSpPr>
          <a:xfrm>
            <a:off x="6459175" y="1757277"/>
            <a:ext cx="5523264" cy="2761632"/>
            <a:chOff x="3097203" y="1512583"/>
            <a:chExt cx="6104511" cy="3074311"/>
          </a:xfrm>
        </p:grpSpPr>
        <p:pic>
          <p:nvPicPr>
            <p:cNvPr id="1028" name="Picture 4"/>
            <p:cNvPicPr/>
            <p:nvPr/>
          </p:nvPicPr>
          <p:blipFill rotWithShape="1">
            <a:blip r:embed="rId3"/>
            <a:srcRect l="13995"/>
            <a:stretch>
              <a:fillRect/>
            </a:stretch>
          </p:blipFill>
          <p:spPr>
            <a:xfrm>
              <a:off x="5916284" y="1512583"/>
              <a:ext cx="3026036" cy="2703192"/>
            </a:xfrm>
            <a:prstGeom prst="rect">
              <a:avLst/>
            </a:prstGeom>
            <a:noFill/>
          </p:spPr>
        </p:pic>
        <p:pic>
          <p:nvPicPr>
            <p:cNvPr id="1030" name="Picture 6"/>
            <p:cNvPicPr/>
            <p:nvPr/>
          </p:nvPicPr>
          <p:blipFill rotWithShape="1">
            <a:blip r:embed="rId4"/>
            <a:srcRect t="191" b="4699"/>
            <a:stretch>
              <a:fillRect/>
            </a:stretch>
          </p:blipFill>
          <p:spPr>
            <a:xfrm>
              <a:off x="3097203" y="1512583"/>
              <a:ext cx="2819081" cy="2703191"/>
            </a:xfrm>
            <a:prstGeom prst="rect">
              <a:avLst/>
            </a:prstGeom>
            <a:noFill/>
          </p:spPr>
        </p:pic>
        <p:sp>
          <p:nvSpPr>
            <p:cNvPr id="7" name="乘号 6"/>
            <p:cNvSpPr/>
            <p:nvPr/>
          </p:nvSpPr>
          <p:spPr>
            <a:xfrm>
              <a:off x="6935752" y="2305622"/>
              <a:ext cx="2265962" cy="2281272"/>
            </a:xfrm>
            <a:prstGeom prst="mathMultiply">
              <a:avLst/>
            </a:prstGeom>
            <a:solidFill>
              <a:srgbClr val="FF0000"/>
            </a:solidFill>
            <a:ln w="12700">
              <a:solidFill>
                <a:srgbClr val="C00000"/>
              </a:solidFill>
              <a:prstDash val="solid"/>
              <a:miter/>
            </a:ln>
          </p:spPr>
          <p:txBody>
            <a:bodyPr anchor="ctr"/>
            <a:lstStyle/>
            <a:p>
              <a:pPr algn="ctr"/>
              <a:endParaRPr lang="zh-CN">
                <a:solidFill>
                  <a:schemeClr val="lt1"/>
                </a:solidFill>
                <a:ea typeface="微软雅黑" panose="020B0503020204020204" charset="-122"/>
              </a:endParaRPr>
            </a:p>
          </p:txBody>
        </p:sp>
      </p:grpSp>
      <p:grpSp>
        <p:nvGrpSpPr>
          <p:cNvPr id="5" name="组合 4"/>
          <p:cNvGrpSpPr/>
          <p:nvPr userDrawn="1"/>
        </p:nvGrpSpPr>
        <p:grpSpPr>
          <a:xfrm>
            <a:off x="11002645" y="51197"/>
            <a:ext cx="1109980" cy="1531620"/>
            <a:chOff x="17252" y="90"/>
            <a:chExt cx="1748" cy="2412"/>
          </a:xfrm>
        </p:grpSpPr>
        <p:pic>
          <p:nvPicPr>
            <p:cNvPr id="6" name="图片 5" descr="upload_183822111"/>
            <p:cNvPicPr>
              <a:picLocks noChangeAspect="1"/>
            </p:cNvPicPr>
            <p:nvPr/>
          </p:nvPicPr>
          <p:blipFill>
            <a:blip r:embed="rId5"/>
            <a:stretch>
              <a:fillRect/>
            </a:stretch>
          </p:blipFill>
          <p:spPr>
            <a:xfrm>
              <a:off x="17358" y="970"/>
              <a:ext cx="1553" cy="1533"/>
            </a:xfrm>
            <a:prstGeom prst="rect">
              <a:avLst/>
            </a:prstGeom>
          </p:spPr>
        </p:pic>
        <p:sp>
          <p:nvSpPr>
            <p:cNvPr id="8" name="矩形 7"/>
            <p:cNvSpPr/>
            <p:nvPr userDrawn="1"/>
          </p:nvSpPr>
          <p:spPr>
            <a:xfrm>
              <a:off x="17252" y="90"/>
              <a:ext cx="1749" cy="884"/>
            </a:xfrm>
            <a:prstGeom prst="rect">
              <a:avLst/>
            </a:prstGeom>
            <a:noFill/>
            <a:ln w="12700" cmpd="sng">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zh-CN" altLang="en-US" b="1">
                  <a:solidFill>
                    <a:srgbClr val="FFFFFF"/>
                  </a:solidFill>
                  <a:latin typeface="微软雅黑" charset="0"/>
                  <a:ea typeface="微软雅黑" charset="0"/>
                </a:rPr>
                <a:t>扫码打卡</a:t>
              </a:r>
              <a:endParaRPr lang="zh-CN" altLang="en-US">
                <a:solidFill>
                  <a:srgbClr val="000000"/>
                </a:solidFill>
              </a:endParaRPr>
            </a:p>
          </p:txBody>
        </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2"/>
          <a:srcRect t="15012"/>
          <a:stretch>
            <a:fillRect/>
          </a:stretch>
        </p:blipFill>
        <p:spPr>
          <a:xfrm>
            <a:off x="6610680" y="1837417"/>
            <a:ext cx="2649852" cy="3004919"/>
          </a:xfrm>
          <a:prstGeom prst="rect">
            <a:avLst/>
          </a:prstGeom>
        </p:spPr>
      </p:pic>
      <p:pic>
        <p:nvPicPr>
          <p:cNvPr id="5" name="图片 4"/>
          <p:cNvPicPr>
            <a:picLocks noChangeAspect="1"/>
          </p:cNvPicPr>
          <p:nvPr/>
        </p:nvPicPr>
        <p:blipFill rotWithShape="1">
          <a:blip r:embed="rId3"/>
          <a:srcRect t="5855" b="6398"/>
          <a:stretch>
            <a:fillRect/>
          </a:stretch>
        </p:blipFill>
        <p:spPr>
          <a:xfrm>
            <a:off x="9155325" y="1824266"/>
            <a:ext cx="2577523" cy="3018069"/>
          </a:xfrm>
          <a:prstGeom prst="rect">
            <a:avLst/>
          </a:prstGeom>
        </p:spPr>
      </p:pic>
      <p:sp>
        <p:nvSpPr>
          <p:cNvPr id="10" name="矩形 9"/>
          <p:cNvSpPr/>
          <p:nvPr/>
        </p:nvSpPr>
        <p:spPr>
          <a:xfrm>
            <a:off x="729860" y="52603"/>
            <a:ext cx="3669025" cy="946845"/>
          </a:xfrm>
          <a:prstGeom prst="rect">
            <a:avLst/>
          </a:prstGeom>
        </p:spPr>
        <p:txBody>
          <a:bodyPr wrap="square">
            <a:noAutofit/>
          </a:bodyPr>
          <a:lstStyle/>
          <a:p>
            <a:r>
              <a:rPr lang="zh-CN" altLang="en-US" sz="2800" b="1" dirty="0">
                <a:solidFill>
                  <a:srgbClr val="FFFFFF"/>
                </a:solidFill>
                <a:latin typeface="微软雅黑" charset="0"/>
                <a:ea typeface="微软雅黑" charset="0"/>
              </a:rPr>
              <a:t>准备阶段-战场</a:t>
            </a:r>
            <a:endParaRPr lang="zh-CN" sz="4000" b="1" dirty="0">
              <a:latin typeface="微软雅黑" panose="020B0503020204020204" charset="-122"/>
              <a:ea typeface="微软雅黑" panose="020B0503020204020204" charset="-122"/>
            </a:endParaRPr>
          </a:p>
        </p:txBody>
      </p:sp>
      <p:sp>
        <p:nvSpPr>
          <p:cNvPr id="1048603" name="内容占位符 2"/>
          <p:cNvSpPr>
            <a:spLocks noGrp="1"/>
          </p:cNvSpPr>
          <p:nvPr>
            <p:ph idx="4294967295"/>
          </p:nvPr>
        </p:nvSpPr>
        <p:spPr>
          <a:xfrm>
            <a:off x="552326" y="900818"/>
            <a:ext cx="5615318" cy="5174772"/>
          </a:xfrm>
        </p:spPr>
        <p:txBody>
          <a:bodyPr>
            <a:noAutofit/>
          </a:bodyPr>
          <a:lstStyle/>
          <a:p>
            <a:pPr algn="l">
              <a:lnSpc>
                <a:spcPct val="130000"/>
              </a:lnSpc>
              <a:buChar char="•"/>
            </a:pPr>
            <a:endParaRPr lang="zh-CN" sz="2000" dirty="0">
              <a:solidFill>
                <a:srgbClr val="000000"/>
              </a:solidFill>
              <a:latin typeface="微软雅黑" charset="0"/>
              <a:ea typeface="微软雅黑" charset="0"/>
            </a:endParaRPr>
          </a:p>
          <a:p>
            <a:pPr algn="l">
              <a:lnSpc>
                <a:spcPct val="130000"/>
              </a:lnSpc>
              <a:buChar char="•"/>
            </a:pPr>
            <a:r>
              <a:rPr lang="zh-CN" sz="2000" dirty="0">
                <a:solidFill>
                  <a:srgbClr val="000000"/>
                </a:solidFill>
                <a:latin typeface="微软雅黑" charset="0"/>
                <a:ea typeface="微软雅黑" charset="0"/>
              </a:rPr>
              <a:t>  </a:t>
            </a:r>
          </a:p>
          <a:p>
            <a:pPr algn="l">
              <a:lnSpc>
                <a:spcPct val="130000"/>
              </a:lnSpc>
              <a:buChar char="•"/>
            </a:pPr>
            <a:r>
              <a:rPr lang="zh-CN" sz="2000" dirty="0">
                <a:solidFill>
                  <a:srgbClr val="000000"/>
                </a:solidFill>
                <a:latin typeface="微软雅黑" charset="0"/>
                <a:ea typeface="微软雅黑" charset="0"/>
              </a:rPr>
              <a:t> </a:t>
            </a:r>
          </a:p>
          <a:p>
            <a:pPr marL="0" indent="0" algn="l">
              <a:buNone/>
            </a:pPr>
            <a:endParaRPr lang="zh-CN" sz="2000" dirty="0">
              <a:solidFill>
                <a:srgbClr val="000000"/>
              </a:solidFill>
              <a:latin typeface="微软雅黑" charset="0"/>
              <a:ea typeface="微软雅黑" charset="0"/>
            </a:endParaRPr>
          </a:p>
          <a:p>
            <a:pPr marL="0" indent="0">
              <a:lnSpc>
                <a:spcPct val="150000"/>
              </a:lnSpc>
            </a:pPr>
            <a:endParaRPr lang="en-US" sz="2000" dirty="0">
              <a:solidFill>
                <a:srgbClr val="000000"/>
              </a:solidFill>
              <a:latin typeface="微软雅黑" panose="020B0503020204020204" charset="-122"/>
            </a:endParaRPr>
          </a:p>
          <a:p>
            <a:pPr marL="0" indent="0">
              <a:lnSpc>
                <a:spcPct val="150000"/>
              </a:lnSpc>
            </a:pPr>
            <a:endParaRPr lang="en-US" sz="2000" dirty="0">
              <a:solidFill>
                <a:srgbClr val="000000"/>
              </a:solidFill>
              <a:latin typeface="微软雅黑" panose="020B0503020204020204" charset="-122"/>
            </a:endParaRPr>
          </a:p>
          <a:p>
            <a:pPr marL="0" indent="0">
              <a:lnSpc>
                <a:spcPct val="150000"/>
              </a:lnSpc>
            </a:pPr>
            <a:endParaRPr lang="en-US" sz="2000" dirty="0">
              <a:solidFill>
                <a:srgbClr val="000000"/>
              </a:solidFill>
              <a:latin typeface="微软雅黑" panose="020B0503020204020204" charset="-122"/>
            </a:endParaRPr>
          </a:p>
          <a:p>
            <a:pPr marL="0" indent="0">
              <a:lnSpc>
                <a:spcPct val="170000"/>
              </a:lnSpc>
              <a:buNone/>
            </a:pPr>
            <a:endParaRPr lang="zh-CN" sz="2000" dirty="0">
              <a:solidFill>
                <a:srgbClr val="000000"/>
              </a:solidFill>
              <a:latin typeface="微软雅黑" panose="020B0503020204020204" charset="-122"/>
            </a:endParaRPr>
          </a:p>
        </p:txBody>
      </p:sp>
      <p:sp>
        <p:nvSpPr>
          <p:cNvPr id="6" name="内容占位符 2"/>
          <p:cNvSpPr>
            <a:spLocks noGrp="1"/>
          </p:cNvSpPr>
          <p:nvPr/>
        </p:nvSpPr>
        <p:spPr>
          <a:xfrm>
            <a:off x="552326" y="894243"/>
            <a:ext cx="5852030" cy="5174772"/>
          </a:xfrm>
          <a:prstGeom prst="rect">
            <a:avLst/>
          </a:prstGeom>
        </p:spPr>
        <p:txBody>
          <a:bodyPr vert="horz" lIns="91440" tIns="45720" rIns="91440" bIns="45720">
            <a:noAutofit/>
          </a:bodyPr>
          <a:lstStyle>
            <a:lvl1pPr marL="228600" lvl="0" indent="-228600" algn="l" defTabSz="914400">
              <a:lnSpc>
                <a:spcPct val="90000"/>
              </a:lnSpc>
              <a:spcBef>
                <a:spcPts val="1000"/>
              </a:spcBef>
              <a:buFont typeface="Arial" panose="020B0604020202020204" pitchFamily="34" charset="0"/>
              <a:buChar char="•"/>
              <a:defRPr sz="2800" kern="1200">
                <a:solidFill>
                  <a:schemeClr val="bg1"/>
                </a:solidFill>
                <a:latin typeface="Calibri" panose="020F0502020204030204"/>
                <a:ea typeface="微软雅黑" panose="020B0503020204020204" charset="-122"/>
              </a:defRPr>
            </a:lvl1pPr>
            <a:lvl2pPr marL="685800" lvl="1" indent="-228600" algn="l" defTabSz="914400">
              <a:lnSpc>
                <a:spcPct val="90000"/>
              </a:lnSpc>
              <a:spcBef>
                <a:spcPts val="500"/>
              </a:spcBef>
              <a:buFont typeface="Arial" panose="020B0604020202020204" pitchFamily="34" charset="0"/>
              <a:buChar char="•"/>
              <a:defRPr sz="2400" kern="1200">
                <a:solidFill>
                  <a:schemeClr val="bg1"/>
                </a:solidFill>
                <a:latin typeface="Calibri" panose="020F0502020204030204"/>
                <a:ea typeface="微软雅黑" panose="020B0503020204020204" charset="-122"/>
              </a:defRPr>
            </a:lvl2pPr>
            <a:lvl3pPr marL="1143000" lvl="2" indent="-228600" algn="l" defTabSz="914400">
              <a:lnSpc>
                <a:spcPct val="90000"/>
              </a:lnSpc>
              <a:spcBef>
                <a:spcPts val="500"/>
              </a:spcBef>
              <a:buFont typeface="Arial" panose="020B0604020202020204" pitchFamily="34" charset="0"/>
              <a:buChar char="•"/>
              <a:defRPr sz="2000" kern="1200">
                <a:solidFill>
                  <a:schemeClr val="bg1"/>
                </a:solidFill>
                <a:latin typeface="Calibri" panose="020F0502020204030204"/>
                <a:ea typeface="微软雅黑" panose="020B0503020204020204" charset="-122"/>
              </a:defRPr>
            </a:lvl3pPr>
            <a:lvl4pPr marL="1600200" lvl="3" indent="-228600" algn="l" defTabSz="914400">
              <a:lnSpc>
                <a:spcPct val="90000"/>
              </a:lnSpc>
              <a:spcBef>
                <a:spcPts val="500"/>
              </a:spcBef>
              <a:buFont typeface="Arial" panose="020B0604020202020204" pitchFamily="34" charset="0"/>
              <a:buChar char="•"/>
              <a:defRPr sz="1800" kern="1200">
                <a:solidFill>
                  <a:schemeClr val="bg1"/>
                </a:solidFill>
                <a:latin typeface="Calibri" panose="020F0502020204030204"/>
                <a:ea typeface="微软雅黑" panose="020B0503020204020204" charset="-122"/>
              </a:defRPr>
            </a:lvl4pPr>
            <a:lvl5pPr marL="2057400" lvl="4" indent="-228600" algn="l" defTabSz="914400">
              <a:lnSpc>
                <a:spcPct val="90000"/>
              </a:lnSpc>
              <a:spcBef>
                <a:spcPts val="500"/>
              </a:spcBef>
              <a:buFont typeface="Arial" panose="020B0604020202020204" pitchFamily="34" charset="0"/>
              <a:buChar char="•"/>
              <a:defRPr sz="1800" kern="1200">
                <a:solidFill>
                  <a:schemeClr val="bg1"/>
                </a:solidFill>
                <a:latin typeface="Calibri" panose="020F0502020204030204"/>
                <a:ea typeface="微软雅黑" panose="020B0503020204020204" charset="-122"/>
              </a:defRPr>
            </a:lvl5pPr>
            <a:lvl6pPr marL="2514600" lvl="5" indent="-228600" algn="l" defTabSz="914400">
              <a:lnSpc>
                <a:spcPct val="90000"/>
              </a:lnSpc>
              <a:spcBef>
                <a:spcPts val="500"/>
              </a:spcBef>
              <a:buFont typeface="Arial" panose="020B0604020202020204" pitchFamily="34" charset="0"/>
              <a:buChar char="•"/>
              <a:defRPr sz="1800" kern="1200">
                <a:solidFill>
                  <a:schemeClr val="tx1"/>
                </a:solidFill>
                <a:latin typeface="Calibri" panose="020F0502020204030204"/>
                <a:ea typeface="宋体" pitchFamily="2" charset="-122"/>
              </a:defRPr>
            </a:lvl6pPr>
            <a:lvl7pPr marL="2971800" lvl="6" indent="-228600" algn="l" defTabSz="914400">
              <a:lnSpc>
                <a:spcPct val="90000"/>
              </a:lnSpc>
              <a:spcBef>
                <a:spcPts val="500"/>
              </a:spcBef>
              <a:buFont typeface="Arial" panose="020B0604020202020204" pitchFamily="34" charset="0"/>
              <a:buChar char="•"/>
              <a:defRPr sz="1800" kern="1200">
                <a:solidFill>
                  <a:schemeClr val="tx1"/>
                </a:solidFill>
                <a:latin typeface="Calibri" panose="020F0502020204030204"/>
                <a:ea typeface="宋体" pitchFamily="2" charset="-122"/>
              </a:defRPr>
            </a:lvl7pPr>
            <a:lvl8pPr marL="3429000" lvl="7" indent="-228600" algn="l" defTabSz="914400">
              <a:lnSpc>
                <a:spcPct val="90000"/>
              </a:lnSpc>
              <a:spcBef>
                <a:spcPts val="500"/>
              </a:spcBef>
              <a:buFont typeface="Arial" panose="020B0604020202020204" pitchFamily="34" charset="0"/>
              <a:buChar char="•"/>
              <a:defRPr sz="1800" kern="1200">
                <a:solidFill>
                  <a:schemeClr val="tx1"/>
                </a:solidFill>
                <a:latin typeface="Calibri" panose="020F0502020204030204"/>
                <a:ea typeface="宋体" pitchFamily="2" charset="-122"/>
              </a:defRPr>
            </a:lvl8pPr>
            <a:lvl9pPr marL="3886200" lvl="8" indent="-228600" algn="l" defTabSz="914400">
              <a:lnSpc>
                <a:spcPct val="90000"/>
              </a:lnSpc>
              <a:spcBef>
                <a:spcPts val="500"/>
              </a:spcBef>
              <a:buFont typeface="Arial" panose="020B0604020202020204" pitchFamily="34" charset="0"/>
              <a:buChar char="•"/>
              <a:defRPr sz="1800" kern="1200">
                <a:solidFill>
                  <a:schemeClr val="tx1"/>
                </a:solidFill>
                <a:latin typeface="Calibri" panose="020F0502020204030204"/>
                <a:ea typeface="宋体" pitchFamily="2" charset="-122"/>
              </a:defRPr>
            </a:lvl9pPr>
          </a:lstStyle>
          <a:p>
            <a:pPr algn="l">
              <a:lnSpc>
                <a:spcPct val="130000"/>
              </a:lnSpc>
              <a:buChar char="•"/>
            </a:pPr>
            <a:r>
              <a:rPr lang="en-US" altLang="zh-CN" sz="2400" b="1" dirty="0">
                <a:solidFill>
                  <a:srgbClr val="000000"/>
                </a:solidFill>
                <a:latin typeface="微软雅黑" charset="0"/>
                <a:ea typeface="微软雅黑" charset="0"/>
              </a:rPr>
              <a:t>3V3</a:t>
            </a:r>
            <a:r>
              <a:rPr lang="zh-CN" altLang="en-US" sz="2400" b="1" dirty="0">
                <a:solidFill>
                  <a:srgbClr val="000000"/>
                </a:solidFill>
                <a:latin typeface="微软雅黑" charset="0"/>
                <a:ea typeface="微软雅黑" charset="0"/>
              </a:rPr>
              <a:t>对抗赛准备阶段</a:t>
            </a:r>
            <a:r>
              <a:rPr lang="en-US" altLang="zh-CN" sz="2400" b="1" dirty="0">
                <a:solidFill>
                  <a:srgbClr val="FF0000"/>
                </a:solidFill>
                <a:latin typeface="微软雅黑" charset="0"/>
                <a:ea typeface="微软雅黑" charset="0"/>
              </a:rPr>
              <a:t>3</a:t>
            </a:r>
            <a:r>
              <a:rPr lang="zh-CN" altLang="en-US" sz="2400" b="1" dirty="0">
                <a:solidFill>
                  <a:srgbClr val="FF0000"/>
                </a:solidFill>
                <a:latin typeface="微软雅黑" charset="0"/>
                <a:ea typeface="微软雅黑" charset="0"/>
              </a:rPr>
              <a:t>分钟</a:t>
            </a:r>
            <a:r>
              <a:rPr lang="zh-CN" altLang="en-US" sz="2400" b="1" dirty="0">
                <a:solidFill>
                  <a:srgbClr val="000000"/>
                </a:solidFill>
                <a:latin typeface="微软雅黑" charset="0"/>
                <a:ea typeface="微软雅黑" charset="0"/>
              </a:rPr>
              <a:t>，步兵对抗赛准备阶段</a:t>
            </a:r>
            <a:r>
              <a:rPr lang="en-US" altLang="zh-CN" sz="2400" b="1" dirty="0">
                <a:solidFill>
                  <a:srgbClr val="FF0000"/>
                </a:solidFill>
                <a:latin typeface="微软雅黑" charset="0"/>
                <a:ea typeface="微软雅黑" charset="0"/>
              </a:rPr>
              <a:t>2</a:t>
            </a:r>
            <a:r>
              <a:rPr lang="zh-CN" altLang="en-US" sz="2400" b="1" dirty="0">
                <a:solidFill>
                  <a:srgbClr val="FF0000"/>
                </a:solidFill>
                <a:latin typeface="微软雅黑" charset="0"/>
                <a:ea typeface="微软雅黑" charset="0"/>
              </a:rPr>
              <a:t>分钟</a:t>
            </a:r>
            <a:endParaRPr lang="zh-CN" altLang="en-US" sz="2400" b="1" dirty="0">
              <a:solidFill>
                <a:srgbClr val="000000"/>
              </a:solidFill>
              <a:latin typeface="微软雅黑" charset="0"/>
              <a:ea typeface="微软雅黑" charset="0"/>
            </a:endParaRPr>
          </a:p>
          <a:p>
            <a:pPr algn="l">
              <a:lnSpc>
                <a:spcPct val="130000"/>
              </a:lnSpc>
              <a:buChar char="•"/>
            </a:pPr>
            <a:r>
              <a:rPr lang="zh-CN" altLang="en-US" sz="2400" b="1" dirty="0">
                <a:solidFill>
                  <a:srgbClr val="000000"/>
                </a:solidFill>
                <a:latin typeface="微软雅黑" charset="0"/>
                <a:ea typeface="微软雅黑" charset="0"/>
              </a:rPr>
              <a:t>需将机器人放置于启动区内，哨兵机器人有</a:t>
            </a:r>
            <a:r>
              <a:rPr lang="zh-CN" altLang="en-US" sz="2400" b="1" dirty="0">
                <a:solidFill>
                  <a:srgbClr val="FF0000"/>
                </a:solidFill>
                <a:latin typeface="微软雅黑" charset="0"/>
                <a:ea typeface="微软雅黑" charset="0"/>
              </a:rPr>
              <a:t>专属的哨兵启动区</a:t>
            </a:r>
            <a:endParaRPr lang="zh-CN" altLang="en-US" sz="2400" b="1" dirty="0">
              <a:solidFill>
                <a:srgbClr val="000000"/>
              </a:solidFill>
              <a:latin typeface="微软雅黑" charset="0"/>
              <a:ea typeface="微软雅黑" charset="0"/>
            </a:endParaRPr>
          </a:p>
          <a:p>
            <a:pPr algn="l">
              <a:lnSpc>
                <a:spcPct val="130000"/>
              </a:lnSpc>
              <a:buChar char="•"/>
            </a:pPr>
            <a:r>
              <a:rPr lang="zh-CN" altLang="en-US" sz="2400" b="1" dirty="0">
                <a:solidFill>
                  <a:srgbClr val="000000"/>
                </a:solidFill>
                <a:latin typeface="微软雅黑" charset="0"/>
                <a:ea typeface="微软雅黑" charset="0"/>
              </a:rPr>
              <a:t>进入战场后</a:t>
            </a:r>
            <a:r>
              <a:rPr lang="zh-CN" altLang="en-US" sz="2400" b="1" dirty="0">
                <a:solidFill>
                  <a:srgbClr val="FF0000"/>
                </a:solidFill>
                <a:latin typeface="微软雅黑" charset="0"/>
                <a:ea typeface="微软雅黑" charset="0"/>
              </a:rPr>
              <a:t>尽快上电！</a:t>
            </a:r>
            <a:r>
              <a:rPr lang="zh-CN" altLang="en-US" sz="2400" b="1" dirty="0">
                <a:solidFill>
                  <a:srgbClr val="000000"/>
                </a:solidFill>
                <a:latin typeface="微软雅黑" charset="0"/>
                <a:ea typeface="微软雅黑" charset="0"/>
              </a:rPr>
              <a:t>裁判可以尽快帮助机器人连接服务器，</a:t>
            </a:r>
            <a:r>
              <a:rPr lang="zh-CN" altLang="en-US" sz="2400" b="1" dirty="0">
                <a:solidFill>
                  <a:srgbClr val="FF0000"/>
                </a:solidFill>
                <a:latin typeface="微软雅黑" charset="0"/>
                <a:ea typeface="微软雅黑" charset="0"/>
              </a:rPr>
              <a:t>为调试留出时间</a:t>
            </a:r>
            <a:endParaRPr lang="zh-CN" altLang="en-US" sz="2400" b="1" dirty="0">
              <a:solidFill>
                <a:srgbClr val="000000"/>
              </a:solidFill>
              <a:latin typeface="微软雅黑" charset="0"/>
              <a:ea typeface="微软雅黑" charset="0"/>
            </a:endParaRPr>
          </a:p>
          <a:p>
            <a:pPr algn="l">
              <a:lnSpc>
                <a:spcPct val="130000"/>
              </a:lnSpc>
              <a:buChar char="•"/>
            </a:pPr>
            <a:r>
              <a:rPr lang="zh-CN" altLang="en-US" sz="2400" b="1" dirty="0">
                <a:solidFill>
                  <a:srgbClr val="000000"/>
                </a:solidFill>
                <a:latin typeface="微软雅黑" charset="0"/>
                <a:ea typeface="微软雅黑" charset="0"/>
              </a:rPr>
              <a:t>准备阶段可以预装实体弹丸（</a:t>
            </a:r>
            <a:r>
              <a:rPr lang="en-US" altLang="zh-CN" sz="2400" b="1" dirty="0">
                <a:solidFill>
                  <a:srgbClr val="000000"/>
                </a:solidFill>
                <a:latin typeface="微软雅黑" charset="0"/>
                <a:ea typeface="微软雅黑" charset="0"/>
              </a:rPr>
              <a:t>17mm</a:t>
            </a:r>
            <a:r>
              <a:rPr lang="zh-CN" altLang="en-US" sz="2400" b="1" dirty="0">
                <a:solidFill>
                  <a:srgbClr val="000000"/>
                </a:solidFill>
                <a:latin typeface="微软雅黑" charset="0"/>
                <a:ea typeface="微软雅黑" charset="0"/>
              </a:rPr>
              <a:t>、</a:t>
            </a:r>
            <a:r>
              <a:rPr lang="en-US" altLang="zh-CN" sz="2400" b="1" dirty="0">
                <a:solidFill>
                  <a:srgbClr val="000000"/>
                </a:solidFill>
                <a:latin typeface="微软雅黑" charset="0"/>
                <a:ea typeface="微软雅黑" charset="0"/>
              </a:rPr>
              <a:t>42mm</a:t>
            </a:r>
            <a:r>
              <a:rPr lang="zh-CN" altLang="en-US" sz="2400" b="1" dirty="0">
                <a:solidFill>
                  <a:srgbClr val="000000"/>
                </a:solidFill>
                <a:latin typeface="微软雅黑" charset="0"/>
                <a:ea typeface="微软雅黑" charset="0"/>
              </a:rPr>
              <a:t>弹丸），首局、次局均</a:t>
            </a:r>
            <a:r>
              <a:rPr lang="zh-CN" altLang="en-US" sz="2400" b="1" dirty="0">
                <a:solidFill>
                  <a:srgbClr val="FF0000"/>
                </a:solidFill>
                <a:latin typeface="微软雅黑" charset="0"/>
                <a:ea typeface="微软雅黑" charset="0"/>
              </a:rPr>
              <a:t>无需清弹</a:t>
            </a:r>
            <a:endParaRPr lang="zh-CN" altLang="en-US" sz="2400" b="1" dirty="0">
              <a:solidFill>
                <a:srgbClr val="000000"/>
              </a:solidFill>
              <a:latin typeface="微软雅黑" charset="0"/>
              <a:ea typeface="微软雅黑" charset="0"/>
            </a:endParaRPr>
          </a:p>
          <a:p>
            <a:pPr algn="l">
              <a:lnSpc>
                <a:spcPct val="130000"/>
              </a:lnSpc>
              <a:buChar char="•"/>
            </a:pPr>
            <a:r>
              <a:rPr lang="zh-CN" altLang="en-US" sz="2400" b="1" dirty="0">
                <a:solidFill>
                  <a:srgbClr val="000000"/>
                </a:solidFill>
                <a:latin typeface="微软雅黑" panose="020B0503020204020204" charset="-122"/>
                <a:sym typeface="+mn-ea"/>
              </a:rPr>
              <a:t>有问题首先找身穿裁判马甲的裁判人员！！</a:t>
            </a:r>
            <a:endParaRPr lang="zh-CN" altLang="en-US" sz="2000" dirty="0">
              <a:solidFill>
                <a:srgbClr val="000000"/>
              </a:solidFill>
              <a:latin typeface="微软雅黑" charset="0"/>
              <a:ea typeface="微软雅黑" charset="0"/>
            </a:endParaRPr>
          </a:p>
          <a:p>
            <a:pPr algn="l">
              <a:lnSpc>
                <a:spcPct val="130000"/>
              </a:lnSpc>
              <a:buChar char="•"/>
            </a:pPr>
            <a:endParaRPr lang="zh-CN" altLang="en-US" sz="2000" dirty="0">
              <a:solidFill>
                <a:srgbClr val="000000"/>
              </a:solidFill>
              <a:latin typeface="微软雅黑" charset="0"/>
              <a:ea typeface="微软雅黑" charset="0"/>
            </a:endParaRPr>
          </a:p>
          <a:p>
            <a:pPr algn="l">
              <a:lnSpc>
                <a:spcPct val="130000"/>
              </a:lnSpc>
              <a:buChar char="•"/>
            </a:pPr>
            <a:endParaRPr lang="zh-CN" sz="2000" dirty="0">
              <a:solidFill>
                <a:srgbClr val="000000"/>
              </a:solidFill>
              <a:latin typeface="微软雅黑" charset="0"/>
              <a:ea typeface="微软雅黑" charset="0"/>
            </a:endParaRPr>
          </a:p>
          <a:p>
            <a:pPr algn="l">
              <a:lnSpc>
                <a:spcPct val="130000"/>
              </a:lnSpc>
              <a:buChar char="•"/>
            </a:pPr>
            <a:r>
              <a:rPr lang="zh-CN" sz="2000" dirty="0">
                <a:solidFill>
                  <a:srgbClr val="000000"/>
                </a:solidFill>
                <a:latin typeface="微软雅黑" charset="0"/>
                <a:ea typeface="微软雅黑" charset="0"/>
              </a:rPr>
              <a:t>  </a:t>
            </a:r>
          </a:p>
          <a:p>
            <a:pPr algn="l">
              <a:lnSpc>
                <a:spcPct val="130000"/>
              </a:lnSpc>
              <a:buChar char="•"/>
            </a:pPr>
            <a:r>
              <a:rPr lang="zh-CN" sz="2000" dirty="0">
                <a:solidFill>
                  <a:srgbClr val="000000"/>
                </a:solidFill>
                <a:latin typeface="微软雅黑" charset="0"/>
                <a:ea typeface="微软雅黑" charset="0"/>
              </a:rPr>
              <a:t> </a:t>
            </a:r>
          </a:p>
          <a:p>
            <a:pPr marL="0" indent="0" algn="l">
              <a:buNone/>
            </a:pPr>
            <a:endParaRPr lang="zh-CN" sz="2000" dirty="0">
              <a:solidFill>
                <a:srgbClr val="000000"/>
              </a:solidFill>
              <a:latin typeface="微软雅黑" charset="0"/>
              <a:ea typeface="微软雅黑" charset="0"/>
            </a:endParaRPr>
          </a:p>
          <a:p>
            <a:pPr marL="0" indent="0">
              <a:lnSpc>
                <a:spcPct val="150000"/>
              </a:lnSpc>
            </a:pPr>
            <a:endParaRPr lang="en-US" sz="2000" dirty="0">
              <a:solidFill>
                <a:srgbClr val="000000"/>
              </a:solidFill>
              <a:latin typeface="微软雅黑" panose="020B0503020204020204" charset="-122"/>
            </a:endParaRPr>
          </a:p>
          <a:p>
            <a:pPr marL="0" indent="0">
              <a:lnSpc>
                <a:spcPct val="150000"/>
              </a:lnSpc>
            </a:pPr>
            <a:endParaRPr lang="en-US" sz="2000" dirty="0">
              <a:solidFill>
                <a:srgbClr val="000000"/>
              </a:solidFill>
              <a:latin typeface="微软雅黑" panose="020B0503020204020204" charset="-122"/>
            </a:endParaRPr>
          </a:p>
          <a:p>
            <a:pPr marL="0" indent="0">
              <a:lnSpc>
                <a:spcPct val="150000"/>
              </a:lnSpc>
            </a:pPr>
            <a:endParaRPr lang="en-US" sz="2000" dirty="0">
              <a:solidFill>
                <a:srgbClr val="000000"/>
              </a:solidFill>
              <a:latin typeface="微软雅黑" panose="020B0503020204020204" charset="-122"/>
            </a:endParaRPr>
          </a:p>
          <a:p>
            <a:pPr marL="0" indent="0">
              <a:lnSpc>
                <a:spcPct val="170000"/>
              </a:lnSpc>
              <a:buNone/>
            </a:pPr>
            <a:endParaRPr lang="zh-CN" sz="2000" dirty="0">
              <a:solidFill>
                <a:srgbClr val="000000"/>
              </a:solidFill>
              <a:latin typeface="微软雅黑" panose="020B0503020204020204" charset="-122"/>
            </a:endParaRPr>
          </a:p>
        </p:txBody>
      </p:sp>
      <p:grpSp>
        <p:nvGrpSpPr>
          <p:cNvPr id="7" name="组合 6"/>
          <p:cNvGrpSpPr/>
          <p:nvPr userDrawn="1"/>
        </p:nvGrpSpPr>
        <p:grpSpPr>
          <a:xfrm>
            <a:off x="11002645" y="51197"/>
            <a:ext cx="1109980" cy="1531620"/>
            <a:chOff x="17252" y="90"/>
            <a:chExt cx="1748" cy="2412"/>
          </a:xfrm>
        </p:grpSpPr>
        <p:pic>
          <p:nvPicPr>
            <p:cNvPr id="8" name="图片 7" descr="upload_183822111"/>
            <p:cNvPicPr>
              <a:picLocks noChangeAspect="1"/>
            </p:cNvPicPr>
            <p:nvPr/>
          </p:nvPicPr>
          <p:blipFill>
            <a:blip r:embed="rId4"/>
            <a:stretch>
              <a:fillRect/>
            </a:stretch>
          </p:blipFill>
          <p:spPr>
            <a:xfrm>
              <a:off x="17358" y="970"/>
              <a:ext cx="1553" cy="1533"/>
            </a:xfrm>
            <a:prstGeom prst="rect">
              <a:avLst/>
            </a:prstGeom>
          </p:spPr>
        </p:pic>
        <p:sp>
          <p:nvSpPr>
            <p:cNvPr id="9" name="矩形 8"/>
            <p:cNvSpPr/>
            <p:nvPr userDrawn="1"/>
          </p:nvSpPr>
          <p:spPr>
            <a:xfrm>
              <a:off x="17252" y="90"/>
              <a:ext cx="1749" cy="884"/>
            </a:xfrm>
            <a:prstGeom prst="rect">
              <a:avLst/>
            </a:prstGeom>
            <a:noFill/>
            <a:ln w="12700" cmpd="sng">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zh-CN" altLang="en-US" b="1">
                  <a:solidFill>
                    <a:srgbClr val="FFFFFF"/>
                  </a:solidFill>
                  <a:latin typeface="微软雅黑" charset="0"/>
                  <a:ea typeface="微软雅黑" charset="0"/>
                </a:rPr>
                <a:t>扫码打卡</a:t>
              </a:r>
              <a:endParaRPr lang="zh-CN" altLang="en-US">
                <a:solidFill>
                  <a:srgbClr val="000000"/>
                </a:solidFill>
              </a:endParaRPr>
            </a:p>
          </p:txBody>
        </p: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729860" y="52603"/>
            <a:ext cx="3669025" cy="946845"/>
          </a:xfrm>
          <a:prstGeom prst="rect">
            <a:avLst/>
          </a:prstGeom>
        </p:spPr>
        <p:txBody>
          <a:bodyPr wrap="square">
            <a:noAutofit/>
          </a:bodyPr>
          <a:lstStyle/>
          <a:p>
            <a:r>
              <a:rPr lang="zh-CN" altLang="en-US" sz="2800" b="1" dirty="0">
                <a:solidFill>
                  <a:srgbClr val="FFFFFF"/>
                </a:solidFill>
                <a:latin typeface="微软雅黑" charset="0"/>
                <a:ea typeface="微软雅黑" charset="0"/>
              </a:rPr>
              <a:t>准备阶段注意事项</a:t>
            </a:r>
            <a:endParaRPr lang="zh-CN" sz="4000" b="1" dirty="0">
              <a:latin typeface="微软雅黑" panose="020B0503020204020204" charset="-122"/>
              <a:ea typeface="微软雅黑" panose="020B0503020204020204" charset="-122"/>
            </a:endParaRPr>
          </a:p>
        </p:txBody>
      </p:sp>
      <p:sp>
        <p:nvSpPr>
          <p:cNvPr id="1048603" name="内容占位符 2"/>
          <p:cNvSpPr>
            <a:spLocks noGrp="1"/>
          </p:cNvSpPr>
          <p:nvPr>
            <p:ph idx="4294967295"/>
          </p:nvPr>
        </p:nvSpPr>
        <p:spPr>
          <a:xfrm>
            <a:off x="552326" y="900818"/>
            <a:ext cx="5615318" cy="5174772"/>
          </a:xfrm>
        </p:spPr>
        <p:txBody>
          <a:bodyPr>
            <a:noAutofit/>
          </a:bodyPr>
          <a:lstStyle/>
          <a:p>
            <a:pPr algn="l">
              <a:lnSpc>
                <a:spcPct val="130000"/>
              </a:lnSpc>
              <a:buChar char="•"/>
            </a:pPr>
            <a:endParaRPr lang="zh-CN" sz="2000" dirty="0">
              <a:solidFill>
                <a:srgbClr val="000000"/>
              </a:solidFill>
              <a:latin typeface="微软雅黑" charset="0"/>
              <a:ea typeface="微软雅黑" charset="0"/>
            </a:endParaRPr>
          </a:p>
          <a:p>
            <a:pPr algn="l">
              <a:lnSpc>
                <a:spcPct val="130000"/>
              </a:lnSpc>
              <a:buChar char="•"/>
            </a:pPr>
            <a:r>
              <a:rPr lang="zh-CN" sz="2000" dirty="0">
                <a:solidFill>
                  <a:srgbClr val="000000"/>
                </a:solidFill>
                <a:latin typeface="微软雅黑" charset="0"/>
                <a:ea typeface="微软雅黑" charset="0"/>
              </a:rPr>
              <a:t>  </a:t>
            </a:r>
          </a:p>
          <a:p>
            <a:pPr algn="l">
              <a:lnSpc>
                <a:spcPct val="130000"/>
              </a:lnSpc>
              <a:buChar char="•"/>
            </a:pPr>
            <a:r>
              <a:rPr lang="zh-CN" sz="2000" dirty="0">
                <a:solidFill>
                  <a:srgbClr val="000000"/>
                </a:solidFill>
                <a:latin typeface="微软雅黑" charset="0"/>
                <a:ea typeface="微软雅黑" charset="0"/>
              </a:rPr>
              <a:t> </a:t>
            </a:r>
          </a:p>
          <a:p>
            <a:pPr marL="0" indent="0" algn="l">
              <a:buNone/>
            </a:pPr>
            <a:endParaRPr lang="zh-CN" sz="2000" dirty="0">
              <a:solidFill>
                <a:srgbClr val="000000"/>
              </a:solidFill>
              <a:latin typeface="微软雅黑" charset="0"/>
              <a:ea typeface="微软雅黑" charset="0"/>
            </a:endParaRPr>
          </a:p>
          <a:p>
            <a:pPr marL="0" indent="0">
              <a:lnSpc>
                <a:spcPct val="150000"/>
              </a:lnSpc>
            </a:pPr>
            <a:endParaRPr lang="en-US" sz="2000" dirty="0">
              <a:solidFill>
                <a:srgbClr val="000000"/>
              </a:solidFill>
              <a:latin typeface="微软雅黑" panose="020B0503020204020204" charset="-122"/>
            </a:endParaRPr>
          </a:p>
          <a:p>
            <a:pPr marL="0" indent="0">
              <a:lnSpc>
                <a:spcPct val="150000"/>
              </a:lnSpc>
            </a:pPr>
            <a:endParaRPr lang="en-US" sz="2000" dirty="0">
              <a:solidFill>
                <a:srgbClr val="000000"/>
              </a:solidFill>
              <a:latin typeface="微软雅黑" panose="020B0503020204020204" charset="-122"/>
            </a:endParaRPr>
          </a:p>
          <a:p>
            <a:pPr marL="0" indent="0">
              <a:lnSpc>
                <a:spcPct val="150000"/>
              </a:lnSpc>
            </a:pPr>
            <a:endParaRPr lang="en-US" sz="2000" dirty="0">
              <a:solidFill>
                <a:srgbClr val="000000"/>
              </a:solidFill>
              <a:latin typeface="微软雅黑" panose="020B0503020204020204" charset="-122"/>
            </a:endParaRPr>
          </a:p>
          <a:p>
            <a:pPr marL="0" indent="0">
              <a:lnSpc>
                <a:spcPct val="170000"/>
              </a:lnSpc>
              <a:buNone/>
            </a:pPr>
            <a:endParaRPr lang="zh-CN" sz="2000" dirty="0">
              <a:solidFill>
                <a:srgbClr val="000000"/>
              </a:solidFill>
              <a:latin typeface="微软雅黑" panose="020B0503020204020204" charset="-122"/>
            </a:endParaRPr>
          </a:p>
        </p:txBody>
      </p:sp>
      <p:sp>
        <p:nvSpPr>
          <p:cNvPr id="6" name="内容占位符 2"/>
          <p:cNvSpPr>
            <a:spLocks noGrp="1"/>
          </p:cNvSpPr>
          <p:nvPr/>
        </p:nvSpPr>
        <p:spPr>
          <a:xfrm>
            <a:off x="552326" y="894243"/>
            <a:ext cx="11263513" cy="5174772"/>
          </a:xfrm>
          <a:prstGeom prst="rect">
            <a:avLst/>
          </a:prstGeom>
        </p:spPr>
        <p:txBody>
          <a:bodyPr vert="horz" lIns="91440" tIns="45720" rIns="91440" bIns="45720">
            <a:noAutofit/>
          </a:bodyPr>
          <a:lstStyle>
            <a:lvl1pPr marL="228600" lvl="0" indent="-228600" algn="l" defTabSz="914400">
              <a:lnSpc>
                <a:spcPct val="90000"/>
              </a:lnSpc>
              <a:spcBef>
                <a:spcPts val="1000"/>
              </a:spcBef>
              <a:buFont typeface="Arial" panose="020B0604020202020204" pitchFamily="34" charset="0"/>
              <a:buChar char="•"/>
              <a:defRPr sz="2800" kern="1200">
                <a:solidFill>
                  <a:schemeClr val="bg1"/>
                </a:solidFill>
                <a:latin typeface="Calibri" panose="020F0502020204030204"/>
                <a:ea typeface="微软雅黑" panose="020B0503020204020204" charset="-122"/>
              </a:defRPr>
            </a:lvl1pPr>
            <a:lvl2pPr marL="685800" lvl="1" indent="-228600" algn="l" defTabSz="914400">
              <a:lnSpc>
                <a:spcPct val="90000"/>
              </a:lnSpc>
              <a:spcBef>
                <a:spcPts val="500"/>
              </a:spcBef>
              <a:buFont typeface="Arial" panose="020B0604020202020204" pitchFamily="34" charset="0"/>
              <a:buChar char="•"/>
              <a:defRPr sz="2400" kern="1200">
                <a:solidFill>
                  <a:schemeClr val="bg1"/>
                </a:solidFill>
                <a:latin typeface="Calibri" panose="020F0502020204030204"/>
                <a:ea typeface="微软雅黑" panose="020B0503020204020204" charset="-122"/>
              </a:defRPr>
            </a:lvl2pPr>
            <a:lvl3pPr marL="1143000" lvl="2" indent="-228600" algn="l" defTabSz="914400">
              <a:lnSpc>
                <a:spcPct val="90000"/>
              </a:lnSpc>
              <a:spcBef>
                <a:spcPts val="500"/>
              </a:spcBef>
              <a:buFont typeface="Arial" panose="020B0604020202020204" pitchFamily="34" charset="0"/>
              <a:buChar char="•"/>
              <a:defRPr sz="2000" kern="1200">
                <a:solidFill>
                  <a:schemeClr val="bg1"/>
                </a:solidFill>
                <a:latin typeface="Calibri" panose="020F0502020204030204"/>
                <a:ea typeface="微软雅黑" panose="020B0503020204020204" charset="-122"/>
              </a:defRPr>
            </a:lvl3pPr>
            <a:lvl4pPr marL="1600200" lvl="3" indent="-228600" algn="l" defTabSz="914400">
              <a:lnSpc>
                <a:spcPct val="90000"/>
              </a:lnSpc>
              <a:spcBef>
                <a:spcPts val="500"/>
              </a:spcBef>
              <a:buFont typeface="Arial" panose="020B0604020202020204" pitchFamily="34" charset="0"/>
              <a:buChar char="•"/>
              <a:defRPr sz="1800" kern="1200">
                <a:solidFill>
                  <a:schemeClr val="bg1"/>
                </a:solidFill>
                <a:latin typeface="Calibri" panose="020F0502020204030204"/>
                <a:ea typeface="微软雅黑" panose="020B0503020204020204" charset="-122"/>
              </a:defRPr>
            </a:lvl4pPr>
            <a:lvl5pPr marL="2057400" lvl="4" indent="-228600" algn="l" defTabSz="914400">
              <a:lnSpc>
                <a:spcPct val="90000"/>
              </a:lnSpc>
              <a:spcBef>
                <a:spcPts val="500"/>
              </a:spcBef>
              <a:buFont typeface="Arial" panose="020B0604020202020204" pitchFamily="34" charset="0"/>
              <a:buChar char="•"/>
              <a:defRPr sz="1800" kern="1200">
                <a:solidFill>
                  <a:schemeClr val="bg1"/>
                </a:solidFill>
                <a:latin typeface="Calibri" panose="020F0502020204030204"/>
                <a:ea typeface="微软雅黑" panose="020B0503020204020204" charset="-122"/>
              </a:defRPr>
            </a:lvl5pPr>
            <a:lvl6pPr marL="2514600" lvl="5" indent="-228600" algn="l" defTabSz="914400">
              <a:lnSpc>
                <a:spcPct val="90000"/>
              </a:lnSpc>
              <a:spcBef>
                <a:spcPts val="500"/>
              </a:spcBef>
              <a:buFont typeface="Arial" panose="020B0604020202020204" pitchFamily="34" charset="0"/>
              <a:buChar char="•"/>
              <a:defRPr sz="1800" kern="1200">
                <a:solidFill>
                  <a:schemeClr val="tx1"/>
                </a:solidFill>
                <a:latin typeface="Calibri" panose="020F0502020204030204"/>
                <a:ea typeface="宋体" pitchFamily="2" charset="-122"/>
              </a:defRPr>
            </a:lvl6pPr>
            <a:lvl7pPr marL="2971800" lvl="6" indent="-228600" algn="l" defTabSz="914400">
              <a:lnSpc>
                <a:spcPct val="90000"/>
              </a:lnSpc>
              <a:spcBef>
                <a:spcPts val="500"/>
              </a:spcBef>
              <a:buFont typeface="Arial" panose="020B0604020202020204" pitchFamily="34" charset="0"/>
              <a:buChar char="•"/>
              <a:defRPr sz="1800" kern="1200">
                <a:solidFill>
                  <a:schemeClr val="tx1"/>
                </a:solidFill>
                <a:latin typeface="Calibri" panose="020F0502020204030204"/>
                <a:ea typeface="宋体" pitchFamily="2" charset="-122"/>
              </a:defRPr>
            </a:lvl7pPr>
            <a:lvl8pPr marL="3429000" lvl="7" indent="-228600" algn="l" defTabSz="914400">
              <a:lnSpc>
                <a:spcPct val="90000"/>
              </a:lnSpc>
              <a:spcBef>
                <a:spcPts val="500"/>
              </a:spcBef>
              <a:buFont typeface="Arial" panose="020B0604020202020204" pitchFamily="34" charset="0"/>
              <a:buChar char="•"/>
              <a:defRPr sz="1800" kern="1200">
                <a:solidFill>
                  <a:schemeClr val="tx1"/>
                </a:solidFill>
                <a:latin typeface="Calibri" panose="020F0502020204030204"/>
                <a:ea typeface="宋体" pitchFamily="2" charset="-122"/>
              </a:defRPr>
            </a:lvl8pPr>
            <a:lvl9pPr marL="3886200" lvl="8" indent="-228600" algn="l" defTabSz="914400">
              <a:lnSpc>
                <a:spcPct val="90000"/>
              </a:lnSpc>
              <a:spcBef>
                <a:spcPts val="500"/>
              </a:spcBef>
              <a:buFont typeface="Arial" panose="020B0604020202020204" pitchFamily="34" charset="0"/>
              <a:buChar char="•"/>
              <a:defRPr sz="1800" kern="1200">
                <a:solidFill>
                  <a:schemeClr val="tx1"/>
                </a:solidFill>
                <a:latin typeface="Calibri" panose="020F0502020204030204"/>
                <a:ea typeface="宋体" pitchFamily="2" charset="-122"/>
              </a:defRPr>
            </a:lvl9pPr>
          </a:lstStyle>
          <a:p>
            <a:pPr algn="l">
              <a:lnSpc>
                <a:spcPct val="130000"/>
              </a:lnSpc>
              <a:buChar char="•"/>
            </a:pPr>
            <a:r>
              <a:rPr lang="zh-CN" altLang="en-US" sz="2400" b="1" dirty="0">
                <a:solidFill>
                  <a:srgbClr val="FF0000"/>
                </a:solidFill>
                <a:latin typeface="微软雅黑" charset="0"/>
                <a:ea typeface="微软雅黑" charset="0"/>
              </a:rPr>
              <a:t>准备阶段还剩</a:t>
            </a:r>
            <a:r>
              <a:rPr lang="en-US" altLang="zh-CN" sz="2400" b="1" dirty="0">
                <a:solidFill>
                  <a:srgbClr val="FF0000"/>
                </a:solidFill>
                <a:latin typeface="微软雅黑" charset="0"/>
                <a:ea typeface="微软雅黑" charset="0"/>
              </a:rPr>
              <a:t>1</a:t>
            </a:r>
            <a:r>
              <a:rPr lang="zh-CN" altLang="en-US" sz="2400" b="1" dirty="0">
                <a:solidFill>
                  <a:srgbClr val="FF0000"/>
                </a:solidFill>
                <a:latin typeface="微软雅黑" charset="0"/>
                <a:ea typeface="微软雅黑" charset="0"/>
              </a:rPr>
              <a:t>分钟</a:t>
            </a:r>
            <a:r>
              <a:rPr lang="zh-CN" altLang="en-US" sz="2400" b="1" dirty="0">
                <a:solidFill>
                  <a:srgbClr val="000000"/>
                </a:solidFill>
                <a:latin typeface="微软雅黑" charset="0"/>
                <a:ea typeface="微软雅黑" charset="0"/>
              </a:rPr>
              <a:t>时建议操作手进入操作间检查操作设备，</a:t>
            </a:r>
            <a:r>
              <a:rPr lang="zh-CN" altLang="en-US" sz="2400" b="1" dirty="0">
                <a:solidFill>
                  <a:srgbClr val="FF0000"/>
                </a:solidFill>
                <a:latin typeface="微软雅黑" charset="0"/>
                <a:ea typeface="微软雅黑" charset="0"/>
              </a:rPr>
              <a:t>能提早就提早</a:t>
            </a:r>
            <a:endParaRPr lang="zh-CN" altLang="en-US" sz="2400" b="1" dirty="0">
              <a:solidFill>
                <a:srgbClr val="000000"/>
              </a:solidFill>
              <a:latin typeface="微软雅黑" charset="0"/>
              <a:ea typeface="微软雅黑" charset="0"/>
            </a:endParaRPr>
          </a:p>
          <a:p>
            <a:pPr algn="l">
              <a:lnSpc>
                <a:spcPct val="130000"/>
              </a:lnSpc>
              <a:buChar char="•"/>
            </a:pPr>
            <a:r>
              <a:rPr lang="zh-CN" altLang="en-US" sz="2400" b="1" dirty="0">
                <a:solidFill>
                  <a:srgbClr val="FF0000"/>
                </a:solidFill>
                <a:latin typeface="微软雅黑" charset="0"/>
                <a:ea typeface="微软雅黑" charset="0"/>
              </a:rPr>
              <a:t>准备阶段还剩</a:t>
            </a:r>
            <a:r>
              <a:rPr lang="en-US" altLang="zh-CN" sz="2400" b="1" dirty="0">
                <a:solidFill>
                  <a:srgbClr val="FF0000"/>
                </a:solidFill>
                <a:latin typeface="微软雅黑" charset="0"/>
                <a:ea typeface="微软雅黑" charset="0"/>
              </a:rPr>
              <a:t>30</a:t>
            </a:r>
            <a:r>
              <a:rPr lang="zh-CN" altLang="en-US" sz="2400" b="1" dirty="0">
                <a:solidFill>
                  <a:srgbClr val="FF0000"/>
                </a:solidFill>
                <a:latin typeface="微软雅黑" charset="0"/>
                <a:ea typeface="微软雅黑" charset="0"/>
              </a:rPr>
              <a:t>秒</a:t>
            </a:r>
            <a:r>
              <a:rPr lang="zh-CN" altLang="en-US" sz="2400" b="1" dirty="0">
                <a:solidFill>
                  <a:srgbClr val="000000"/>
                </a:solidFill>
                <a:latin typeface="微软雅黑" charset="0"/>
                <a:ea typeface="微软雅黑" charset="0"/>
              </a:rPr>
              <a:t>时开始清场，所有人员有序离场</a:t>
            </a:r>
          </a:p>
          <a:p>
            <a:pPr algn="l">
              <a:lnSpc>
                <a:spcPct val="130000"/>
              </a:lnSpc>
              <a:buChar char="•"/>
            </a:pPr>
            <a:r>
              <a:rPr lang="zh-CN" altLang="en-US" sz="2400" b="1" dirty="0">
                <a:solidFill>
                  <a:srgbClr val="000000"/>
                </a:solidFill>
                <a:latin typeface="微软雅黑" charset="0"/>
                <a:ea typeface="微软雅黑" charset="0"/>
              </a:rPr>
              <a:t>所有人员离开战场后需将哨兵机器人的遥控器放置于战场入口处</a:t>
            </a:r>
            <a:r>
              <a:rPr lang="zh-CN" altLang="en-US" sz="2400" b="1" dirty="0">
                <a:solidFill>
                  <a:srgbClr val="FF0000"/>
                </a:solidFill>
                <a:latin typeface="微软雅黑" charset="0"/>
                <a:ea typeface="微软雅黑" charset="0"/>
                <a:sym typeface="+mn-ea"/>
              </a:rPr>
              <a:t>（重要）</a:t>
            </a:r>
            <a:endParaRPr lang="zh-CN" altLang="en-US" sz="2400" b="1" dirty="0">
              <a:solidFill>
                <a:srgbClr val="000000"/>
              </a:solidFill>
              <a:latin typeface="微软雅黑" charset="0"/>
              <a:ea typeface="微软雅黑" charset="0"/>
            </a:endParaRPr>
          </a:p>
          <a:p>
            <a:pPr algn="l">
              <a:lnSpc>
                <a:spcPct val="130000"/>
              </a:lnSpc>
              <a:buChar char="•"/>
            </a:pPr>
            <a:r>
              <a:rPr lang="zh-CN" altLang="en-US" sz="2400" b="1" dirty="0">
                <a:solidFill>
                  <a:srgbClr val="FF0000"/>
                </a:solidFill>
                <a:latin typeface="微软雅黑" charset="0"/>
                <a:ea typeface="微软雅黑" charset="0"/>
              </a:rPr>
              <a:t>队长</a:t>
            </a:r>
            <a:r>
              <a:rPr lang="zh-CN" altLang="en-US" sz="2400" b="1" dirty="0">
                <a:solidFill>
                  <a:srgbClr val="000000"/>
                </a:solidFill>
                <a:latin typeface="微软雅黑" charset="0"/>
                <a:ea typeface="微软雅黑" charset="0"/>
              </a:rPr>
              <a:t>（佩戴队长袖标的队员）可在</a:t>
            </a:r>
            <a:r>
              <a:rPr lang="zh-CN" altLang="en-US" sz="2400" b="1" dirty="0">
                <a:solidFill>
                  <a:srgbClr val="FF0000"/>
                </a:solidFill>
                <a:latin typeface="微软雅黑" charset="0"/>
                <a:ea typeface="微软雅黑" charset="0"/>
              </a:rPr>
              <a:t>准备阶段还剩</a:t>
            </a:r>
            <a:r>
              <a:rPr lang="en-US" altLang="zh-CN" sz="2400" b="1" dirty="0">
                <a:solidFill>
                  <a:srgbClr val="FF0000"/>
                </a:solidFill>
                <a:latin typeface="微软雅黑" charset="0"/>
                <a:ea typeface="微软雅黑" charset="0"/>
              </a:rPr>
              <a:t>15</a:t>
            </a:r>
            <a:r>
              <a:rPr lang="zh-CN" altLang="en-US" sz="2400" b="1" dirty="0">
                <a:solidFill>
                  <a:srgbClr val="FF0000"/>
                </a:solidFill>
                <a:latin typeface="微软雅黑" charset="0"/>
                <a:ea typeface="微软雅黑" charset="0"/>
              </a:rPr>
              <a:t>秒</a:t>
            </a:r>
            <a:r>
              <a:rPr lang="zh-CN" altLang="en-US" sz="2400" b="1" dirty="0">
                <a:solidFill>
                  <a:srgbClr val="000000"/>
                </a:solidFill>
                <a:latin typeface="微软雅黑" charset="0"/>
                <a:ea typeface="微软雅黑" charset="0"/>
              </a:rPr>
              <a:t>前向裁判提出申请参赛队伍技术暂停，申请时说明时长及原因</a:t>
            </a:r>
          </a:p>
          <a:p>
            <a:pPr algn="l">
              <a:lnSpc>
                <a:spcPct val="130000"/>
              </a:lnSpc>
              <a:buChar char="•"/>
            </a:pPr>
            <a:r>
              <a:rPr lang="zh-CN" altLang="en-US" sz="2400" b="1" dirty="0">
                <a:solidFill>
                  <a:srgbClr val="000000"/>
                </a:solidFill>
                <a:latin typeface="微软雅黑" charset="0"/>
                <a:ea typeface="微软雅黑" charset="0"/>
              </a:rPr>
              <a:t>每个赛事项目中，每支参赛队伍各</a:t>
            </a:r>
            <a:r>
              <a:rPr lang="zh-CN" altLang="en-US" sz="2400" b="1" dirty="0">
                <a:solidFill>
                  <a:srgbClr val="FF0000"/>
                </a:solidFill>
                <a:latin typeface="微软雅黑" charset="0"/>
                <a:ea typeface="微软雅黑" charset="0"/>
              </a:rPr>
              <a:t>有两次两分钟技术暂停机会</a:t>
            </a:r>
            <a:endParaRPr lang="zh-CN" altLang="en-US" sz="2400" b="1" dirty="0">
              <a:solidFill>
                <a:srgbClr val="000000"/>
              </a:solidFill>
              <a:latin typeface="微软雅黑" charset="0"/>
              <a:ea typeface="微软雅黑" charset="0"/>
            </a:endParaRPr>
          </a:p>
          <a:p>
            <a:pPr algn="l">
              <a:lnSpc>
                <a:spcPct val="130000"/>
              </a:lnSpc>
              <a:buChar char="•"/>
            </a:pPr>
            <a:r>
              <a:rPr lang="zh-CN" altLang="en-US" sz="2400" b="1" dirty="0">
                <a:solidFill>
                  <a:srgbClr val="000000"/>
                </a:solidFill>
                <a:latin typeface="微软雅黑" charset="0"/>
                <a:ea typeface="微软雅黑" charset="0"/>
              </a:rPr>
              <a:t>一个准备阶段内只允许一方队伍发起参赛队伍技术暂停，遵循先到先得的原则，参赛队伍技术暂停期间双方队伍均可进场调试机器人</a:t>
            </a:r>
          </a:p>
          <a:p>
            <a:pPr algn="l">
              <a:lnSpc>
                <a:spcPct val="130000"/>
              </a:lnSpc>
              <a:buChar char="•"/>
            </a:pPr>
            <a:r>
              <a:rPr lang="en-US" altLang="zh-CN" sz="2400" b="1" dirty="0">
                <a:solidFill>
                  <a:srgbClr val="000000"/>
                </a:solidFill>
                <a:latin typeface="微软雅黑" charset="0"/>
                <a:ea typeface="微软雅黑" charset="0"/>
              </a:rPr>
              <a:t>BO5</a:t>
            </a:r>
            <a:r>
              <a:rPr lang="zh-CN" altLang="en-US" sz="2400" b="1" dirty="0">
                <a:solidFill>
                  <a:srgbClr val="000000"/>
                </a:solidFill>
                <a:latin typeface="微软雅黑" charset="0"/>
                <a:ea typeface="微软雅黑" charset="0"/>
              </a:rPr>
              <a:t>赛制中（部分站点，以参赛手册为准），每两局有</a:t>
            </a:r>
            <a:r>
              <a:rPr lang="en-US" altLang="zh-CN" sz="2400" b="1" dirty="0">
                <a:solidFill>
                  <a:srgbClr val="000000"/>
                </a:solidFill>
                <a:latin typeface="微软雅黑" charset="0"/>
                <a:ea typeface="微软雅黑" charset="0"/>
              </a:rPr>
              <a:t>5</a:t>
            </a:r>
            <a:r>
              <a:rPr lang="zh-CN" altLang="en-US" sz="2400" b="1" dirty="0">
                <a:solidFill>
                  <a:srgbClr val="000000"/>
                </a:solidFill>
                <a:latin typeface="微软雅黑" charset="0"/>
                <a:ea typeface="微软雅黑" charset="0"/>
              </a:rPr>
              <a:t>分钟维修机器人的时间</a:t>
            </a:r>
            <a:endParaRPr lang="zh-CN" altLang="en-US" sz="2000" dirty="0">
              <a:solidFill>
                <a:srgbClr val="000000"/>
              </a:solidFill>
              <a:latin typeface="微软雅黑" charset="0"/>
              <a:ea typeface="微软雅黑" charset="0"/>
            </a:endParaRPr>
          </a:p>
          <a:p>
            <a:pPr algn="l">
              <a:lnSpc>
                <a:spcPct val="130000"/>
              </a:lnSpc>
              <a:buChar char="•"/>
            </a:pPr>
            <a:endParaRPr lang="zh-CN" altLang="en-US" sz="2000" dirty="0">
              <a:solidFill>
                <a:srgbClr val="000000"/>
              </a:solidFill>
              <a:latin typeface="微软雅黑" charset="0"/>
              <a:ea typeface="微软雅黑" charset="0"/>
            </a:endParaRPr>
          </a:p>
          <a:p>
            <a:pPr algn="l">
              <a:lnSpc>
                <a:spcPct val="130000"/>
              </a:lnSpc>
              <a:buChar char="•"/>
            </a:pPr>
            <a:endParaRPr lang="zh-CN" sz="2000" dirty="0">
              <a:solidFill>
                <a:srgbClr val="000000"/>
              </a:solidFill>
              <a:latin typeface="微软雅黑" charset="0"/>
              <a:ea typeface="微软雅黑" charset="0"/>
            </a:endParaRPr>
          </a:p>
          <a:p>
            <a:pPr algn="l">
              <a:lnSpc>
                <a:spcPct val="130000"/>
              </a:lnSpc>
              <a:buChar char="•"/>
            </a:pPr>
            <a:r>
              <a:rPr lang="zh-CN" sz="2000" dirty="0">
                <a:solidFill>
                  <a:srgbClr val="000000"/>
                </a:solidFill>
                <a:latin typeface="微软雅黑" charset="0"/>
                <a:ea typeface="微软雅黑" charset="0"/>
              </a:rPr>
              <a:t>  </a:t>
            </a:r>
          </a:p>
          <a:p>
            <a:pPr algn="l">
              <a:lnSpc>
                <a:spcPct val="130000"/>
              </a:lnSpc>
              <a:buChar char="•"/>
            </a:pPr>
            <a:r>
              <a:rPr lang="zh-CN" sz="2000" dirty="0">
                <a:solidFill>
                  <a:srgbClr val="000000"/>
                </a:solidFill>
                <a:latin typeface="微软雅黑" charset="0"/>
                <a:ea typeface="微软雅黑" charset="0"/>
              </a:rPr>
              <a:t> </a:t>
            </a:r>
          </a:p>
          <a:p>
            <a:pPr marL="0" indent="0" algn="l">
              <a:buNone/>
            </a:pPr>
            <a:endParaRPr lang="zh-CN" sz="2000" dirty="0">
              <a:solidFill>
                <a:srgbClr val="000000"/>
              </a:solidFill>
              <a:latin typeface="微软雅黑" charset="0"/>
              <a:ea typeface="微软雅黑" charset="0"/>
            </a:endParaRPr>
          </a:p>
          <a:p>
            <a:pPr marL="0" indent="0">
              <a:lnSpc>
                <a:spcPct val="150000"/>
              </a:lnSpc>
            </a:pPr>
            <a:endParaRPr lang="en-US" sz="2000" dirty="0">
              <a:solidFill>
                <a:srgbClr val="000000"/>
              </a:solidFill>
              <a:latin typeface="微软雅黑" panose="020B0503020204020204" charset="-122"/>
            </a:endParaRPr>
          </a:p>
          <a:p>
            <a:pPr marL="0" indent="0">
              <a:lnSpc>
                <a:spcPct val="150000"/>
              </a:lnSpc>
            </a:pPr>
            <a:endParaRPr lang="en-US" sz="2000" dirty="0">
              <a:solidFill>
                <a:srgbClr val="000000"/>
              </a:solidFill>
              <a:latin typeface="微软雅黑" panose="020B0503020204020204" charset="-122"/>
            </a:endParaRPr>
          </a:p>
          <a:p>
            <a:pPr marL="0" indent="0">
              <a:lnSpc>
                <a:spcPct val="150000"/>
              </a:lnSpc>
            </a:pPr>
            <a:endParaRPr lang="en-US" sz="2000" dirty="0">
              <a:solidFill>
                <a:srgbClr val="000000"/>
              </a:solidFill>
              <a:latin typeface="微软雅黑" panose="020B0503020204020204" charset="-122"/>
            </a:endParaRPr>
          </a:p>
          <a:p>
            <a:pPr marL="0" indent="0">
              <a:lnSpc>
                <a:spcPct val="170000"/>
              </a:lnSpc>
              <a:buNone/>
            </a:pPr>
            <a:endParaRPr lang="zh-CN" sz="2000" dirty="0">
              <a:solidFill>
                <a:srgbClr val="000000"/>
              </a:solidFill>
              <a:latin typeface="微软雅黑" panose="020B0503020204020204" charset="-122"/>
            </a:endParaRPr>
          </a:p>
        </p:txBody>
      </p:sp>
      <p:grpSp>
        <p:nvGrpSpPr>
          <p:cNvPr id="5" name="组合 4"/>
          <p:cNvGrpSpPr/>
          <p:nvPr userDrawn="1"/>
        </p:nvGrpSpPr>
        <p:grpSpPr>
          <a:xfrm>
            <a:off x="11002645" y="51197"/>
            <a:ext cx="1109980" cy="1531620"/>
            <a:chOff x="17252" y="90"/>
            <a:chExt cx="1748" cy="2412"/>
          </a:xfrm>
        </p:grpSpPr>
        <p:pic>
          <p:nvPicPr>
            <p:cNvPr id="3" name="图片 2" descr="upload_183822111"/>
            <p:cNvPicPr>
              <a:picLocks noChangeAspect="1"/>
            </p:cNvPicPr>
            <p:nvPr/>
          </p:nvPicPr>
          <p:blipFill>
            <a:blip r:embed="rId2"/>
            <a:stretch>
              <a:fillRect/>
            </a:stretch>
          </p:blipFill>
          <p:spPr>
            <a:xfrm>
              <a:off x="17358" y="970"/>
              <a:ext cx="1553" cy="1533"/>
            </a:xfrm>
            <a:prstGeom prst="rect">
              <a:avLst/>
            </a:prstGeom>
          </p:spPr>
        </p:pic>
        <p:sp>
          <p:nvSpPr>
            <p:cNvPr id="4" name="矩形 3"/>
            <p:cNvSpPr/>
            <p:nvPr userDrawn="1"/>
          </p:nvSpPr>
          <p:spPr>
            <a:xfrm>
              <a:off x="17252" y="90"/>
              <a:ext cx="1749" cy="884"/>
            </a:xfrm>
            <a:prstGeom prst="rect">
              <a:avLst/>
            </a:prstGeom>
            <a:noFill/>
            <a:ln w="12700" cmpd="sng">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zh-CN" altLang="en-US" b="1">
                  <a:solidFill>
                    <a:srgbClr val="FFFFFF"/>
                  </a:solidFill>
                  <a:latin typeface="微软雅黑" charset="0"/>
                  <a:ea typeface="微软雅黑" charset="0"/>
                </a:rPr>
                <a:t>扫码打卡</a:t>
              </a:r>
              <a:endParaRPr lang="zh-CN" altLang="en-US">
                <a:solidFill>
                  <a:srgbClr val="000000"/>
                </a:solidFill>
              </a:endParaRPr>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1048638" name="标题 1"/>
          <p:cNvSpPr>
            <a:spLocks noGrp="1"/>
          </p:cNvSpPr>
          <p:nvPr>
            <p:ph type="title"/>
          </p:nvPr>
        </p:nvSpPr>
        <p:spPr/>
        <p:txBody>
          <a:bodyPr>
            <a:normAutofit/>
          </a:bodyPr>
          <a:lstStyle/>
          <a:p>
            <a:pPr algn="ctr"/>
            <a:r>
              <a:rPr lang="zh-CN" sz="6000" b="1" dirty="0">
                <a:solidFill>
                  <a:schemeClr val="tx1"/>
                </a:solidFill>
                <a:latin typeface="微软雅黑" panose="020B0503020204020204" charset="-122"/>
                <a:ea typeface="微软雅黑" panose="020B0503020204020204" charset="-122"/>
              </a:rPr>
              <a:t>一、</a:t>
            </a:r>
            <a:r>
              <a:rPr lang="zh-CN" altLang="en-US" sz="6000" b="1" dirty="0">
                <a:solidFill>
                  <a:schemeClr val="tx1"/>
                </a:solidFill>
                <a:latin typeface="微软雅黑" panose="020B0503020204020204" charset="-122"/>
              </a:rPr>
              <a:t>整体流程</a:t>
            </a:r>
            <a:br>
              <a:rPr lang="en-US" sz="4800" b="1" dirty="0">
                <a:solidFill>
                  <a:schemeClr val="tx1"/>
                </a:solidFill>
                <a:latin typeface="微软雅黑" panose="020B0503020204020204" charset="-122"/>
                <a:ea typeface="微软雅黑" panose="020B0503020204020204" charset="-122"/>
              </a:rPr>
            </a:br>
            <a:endParaRPr lang="zh-CN" sz="3600" b="1" dirty="0">
              <a:solidFill>
                <a:schemeClr val="tx1"/>
              </a:solidFill>
              <a:latin typeface="微软雅黑" panose="020B0503020204020204" charset="-122"/>
              <a:ea typeface="微软雅黑" panose="020B0503020204020204" charset="-122"/>
            </a:endParaRPr>
          </a:p>
        </p:txBody>
      </p:sp>
      <p:pic>
        <p:nvPicPr>
          <p:cNvPr id="5" name="图片 4"/>
          <p:cNvPicPr/>
          <p:nvPr/>
        </p:nvPicPr>
        <p:blipFill>
          <a:blip r:embed="rId3">
            <a:alphaModFix/>
          </a:blip>
          <a:srcRect l="5014" t="37517" r="5398" b="35120"/>
          <a:stretch>
            <a:fillRect/>
          </a:stretch>
        </p:blipFill>
        <p:spPr>
          <a:xfrm>
            <a:off x="9889272" y="6029563"/>
            <a:ext cx="1979170" cy="604929"/>
          </a:xfrm>
          <a:prstGeom prst="rect">
            <a:avLst/>
          </a:prstGeom>
          <a:effectLst>
            <a:glow rad="101600">
              <a:schemeClr val="accent3">
                <a:alpha val="38000"/>
              </a:schemeClr>
            </a:glow>
          </a:effec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7" name="内容占位符 2"/>
          <p:cNvSpPr>
            <a:spLocks noGrp="1"/>
          </p:cNvSpPr>
          <p:nvPr>
            <p:ph idx="4294967295"/>
          </p:nvPr>
        </p:nvSpPr>
        <p:spPr>
          <a:xfrm>
            <a:off x="342900" y="1323975"/>
            <a:ext cx="4619625" cy="5076825"/>
          </a:xfrm>
        </p:spPr>
        <p:txBody>
          <a:bodyPr>
            <a:noAutofit/>
          </a:bodyPr>
          <a:lstStyle/>
          <a:p>
            <a:pPr>
              <a:lnSpc>
                <a:spcPct val="130000"/>
              </a:lnSpc>
              <a:buFont typeface="Arial" panose="020B0604020202020204" pitchFamily="34" charset="0"/>
              <a:buChar char="•"/>
            </a:pPr>
            <a:r>
              <a:rPr lang="zh-CN" altLang="en-US" sz="2000" b="1" dirty="0">
                <a:solidFill>
                  <a:srgbClr val="000000"/>
                </a:solidFill>
                <a:latin typeface="微软雅黑" panose="020B0503020204020204" charset="-122"/>
              </a:rPr>
              <a:t>操作间是操作手们通过赛事客户端操控机器人进行比赛的场地，拥有比赛使用的电脑、键盘、鼠标等比赛基本设施</a:t>
            </a:r>
          </a:p>
          <a:p>
            <a:pPr>
              <a:lnSpc>
                <a:spcPct val="130000"/>
              </a:lnSpc>
              <a:buFont typeface="Arial" panose="020B0604020202020204" pitchFamily="34" charset="0"/>
              <a:buChar char="•"/>
            </a:pPr>
            <a:r>
              <a:rPr lang="zh-CN" altLang="en-US" sz="2000" b="1" dirty="0">
                <a:solidFill>
                  <a:srgbClr val="000000"/>
                </a:solidFill>
                <a:latin typeface="微软雅黑" charset="0"/>
              </a:rPr>
              <a:t>操作间设有一名操作间裁判，如遇上客户端异常卡顿、客户端图传无画面等技术问题可随时与该裁判进行沟通</a:t>
            </a:r>
            <a:endParaRPr lang="zh-CN" sz="2000" dirty="0">
              <a:solidFill>
                <a:srgbClr val="000000"/>
              </a:solidFill>
              <a:latin typeface="微软雅黑" panose="020B0503020204020204" charset="-122"/>
            </a:endParaRPr>
          </a:p>
        </p:txBody>
      </p:sp>
      <p:pic>
        <p:nvPicPr>
          <p:cNvPr id="2" name="图片 1" descr="upload_934317464"/>
          <p:cNvPicPr>
            <a:picLocks noChangeAspect="1"/>
          </p:cNvPicPr>
          <p:nvPr/>
        </p:nvPicPr>
        <p:blipFill>
          <a:blip r:embed="rId3"/>
          <a:stretch>
            <a:fillRect/>
          </a:stretch>
        </p:blipFill>
        <p:spPr>
          <a:xfrm>
            <a:off x="5457511" y="1433418"/>
            <a:ext cx="6384630" cy="4523816"/>
          </a:xfrm>
          <a:prstGeom prst="rect">
            <a:avLst/>
          </a:prstGeom>
        </p:spPr>
      </p:pic>
      <p:sp>
        <p:nvSpPr>
          <p:cNvPr id="10" name="矩形 9"/>
          <p:cNvSpPr/>
          <p:nvPr/>
        </p:nvSpPr>
        <p:spPr>
          <a:xfrm>
            <a:off x="729860" y="52603"/>
            <a:ext cx="3669025" cy="946845"/>
          </a:xfrm>
          <a:prstGeom prst="rect">
            <a:avLst/>
          </a:prstGeom>
        </p:spPr>
        <p:txBody>
          <a:bodyPr wrap="square">
            <a:noAutofit/>
          </a:bodyPr>
          <a:lstStyle/>
          <a:p>
            <a:r>
              <a:rPr lang="zh-CN" altLang="en-US" sz="2800" b="1" dirty="0">
                <a:solidFill>
                  <a:srgbClr val="FFFFFF"/>
                </a:solidFill>
                <a:latin typeface="微软雅黑" charset="0"/>
                <a:ea typeface="微软雅黑" charset="0"/>
              </a:rPr>
              <a:t>准备阶段-操作间</a:t>
            </a:r>
            <a:endParaRPr lang="zh-CN" sz="4000" b="1" dirty="0">
              <a:latin typeface="微软雅黑" panose="020B0503020204020204" charset="-122"/>
              <a:ea typeface="微软雅黑" panose="020B0503020204020204" charset="-122"/>
            </a:endParaRPr>
          </a:p>
        </p:txBody>
      </p:sp>
      <p:grpSp>
        <p:nvGrpSpPr>
          <p:cNvPr id="5" name="组合 4"/>
          <p:cNvGrpSpPr/>
          <p:nvPr userDrawn="1"/>
        </p:nvGrpSpPr>
        <p:grpSpPr>
          <a:xfrm>
            <a:off x="11002645" y="51197"/>
            <a:ext cx="1109980" cy="1531620"/>
            <a:chOff x="17252" y="90"/>
            <a:chExt cx="1748" cy="2412"/>
          </a:xfrm>
        </p:grpSpPr>
        <p:pic>
          <p:nvPicPr>
            <p:cNvPr id="4" name="图片 3" descr="upload_183822111"/>
            <p:cNvPicPr>
              <a:picLocks noChangeAspect="1"/>
            </p:cNvPicPr>
            <p:nvPr/>
          </p:nvPicPr>
          <p:blipFill>
            <a:blip r:embed="rId4"/>
            <a:stretch>
              <a:fillRect/>
            </a:stretch>
          </p:blipFill>
          <p:spPr>
            <a:xfrm>
              <a:off x="17358" y="970"/>
              <a:ext cx="1553" cy="1533"/>
            </a:xfrm>
            <a:prstGeom prst="rect">
              <a:avLst/>
            </a:prstGeom>
          </p:spPr>
        </p:pic>
        <p:sp>
          <p:nvSpPr>
            <p:cNvPr id="6" name="矩形 5"/>
            <p:cNvSpPr/>
            <p:nvPr userDrawn="1"/>
          </p:nvSpPr>
          <p:spPr>
            <a:xfrm>
              <a:off x="17252" y="90"/>
              <a:ext cx="1749" cy="884"/>
            </a:xfrm>
            <a:prstGeom prst="rect">
              <a:avLst/>
            </a:prstGeom>
            <a:noFill/>
            <a:ln w="12700" cmpd="sng">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zh-CN" altLang="en-US" b="1">
                  <a:solidFill>
                    <a:srgbClr val="FFFFFF"/>
                  </a:solidFill>
                  <a:latin typeface="微软雅黑" charset="0"/>
                  <a:ea typeface="微软雅黑" charset="0"/>
                </a:rPr>
                <a:t>扫码打卡</a:t>
              </a:r>
              <a:endParaRPr lang="zh-CN" altLang="en-US">
                <a:solidFill>
                  <a:srgbClr val="000000"/>
                </a:solidFill>
              </a:endParaRPr>
            </a:p>
          </p:txBody>
        </p:sp>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7" name="内容占位符 2"/>
          <p:cNvSpPr>
            <a:spLocks noGrp="1"/>
          </p:cNvSpPr>
          <p:nvPr>
            <p:ph idx="4294967295"/>
          </p:nvPr>
        </p:nvSpPr>
        <p:spPr>
          <a:xfrm>
            <a:off x="736435" y="907393"/>
            <a:ext cx="11302965" cy="4911760"/>
          </a:xfrm>
        </p:spPr>
        <p:txBody>
          <a:bodyPr>
            <a:noAutofit/>
          </a:bodyPr>
          <a:lstStyle/>
          <a:p>
            <a:pPr>
              <a:lnSpc>
                <a:spcPct val="130000"/>
              </a:lnSpc>
              <a:buFont typeface="Arial" panose="020B0604020202020204" pitchFamily="34" charset="0"/>
              <a:buChar char="•"/>
            </a:pPr>
            <a:r>
              <a:rPr lang="zh-CN" altLang="en-US" sz="2400" b="1" dirty="0">
                <a:solidFill>
                  <a:srgbClr val="000000"/>
                </a:solidFill>
                <a:latin typeface="微软雅黑" charset="0"/>
              </a:rPr>
              <a:t>参赛队伍需及时检查设备是否正常，若官方设备无法正常运行，操作手</a:t>
            </a:r>
          </a:p>
          <a:p>
            <a:pPr marL="0" indent="0">
              <a:lnSpc>
                <a:spcPct val="130000"/>
              </a:lnSpc>
              <a:buNone/>
            </a:pPr>
            <a:r>
              <a:rPr lang="zh-CN" altLang="en-US" sz="2400" b="1" dirty="0">
                <a:solidFill>
                  <a:srgbClr val="FFFF00"/>
                </a:solidFill>
                <a:latin typeface="微软雅黑" charset="0"/>
              </a:rPr>
              <a:t>   </a:t>
            </a:r>
            <a:r>
              <a:rPr lang="zh-CN" altLang="en-US" sz="2400" b="1" dirty="0">
                <a:solidFill>
                  <a:srgbClr val="000000"/>
                </a:solidFill>
                <a:latin typeface="微软雅黑" charset="0"/>
              </a:rPr>
              <a:t>需在</a:t>
            </a:r>
            <a:r>
              <a:rPr lang="zh-CN" altLang="en-US" sz="2400" b="1" dirty="0">
                <a:solidFill>
                  <a:srgbClr val="FF0000"/>
                </a:solidFill>
                <a:latin typeface="微软雅黑" charset="0"/>
              </a:rPr>
              <a:t>准备阶段还剩</a:t>
            </a:r>
            <a:r>
              <a:rPr lang="en-US" altLang="zh-CN" sz="2400" b="1" dirty="0">
                <a:solidFill>
                  <a:srgbClr val="FF0000"/>
                </a:solidFill>
                <a:latin typeface="微软雅黑" charset="0"/>
              </a:rPr>
              <a:t>15</a:t>
            </a:r>
            <a:r>
              <a:rPr lang="zh-CN" altLang="en-US" sz="2400" b="1" dirty="0">
                <a:solidFill>
                  <a:srgbClr val="FF0000"/>
                </a:solidFill>
                <a:latin typeface="微软雅黑" charset="0"/>
              </a:rPr>
              <a:t>秒前</a:t>
            </a:r>
            <a:r>
              <a:rPr lang="zh-CN" altLang="en-US" sz="2400" b="1" dirty="0">
                <a:solidFill>
                  <a:srgbClr val="000000"/>
                </a:solidFill>
                <a:latin typeface="微软雅黑" charset="0"/>
              </a:rPr>
              <a:t>提出，未按时提出</a:t>
            </a:r>
            <a:r>
              <a:rPr lang="zh-CN" sz="2400" b="1" dirty="0">
                <a:solidFill>
                  <a:srgbClr val="000000"/>
                </a:solidFill>
                <a:latin typeface="微软雅黑" panose="020B0503020204020204" charset="-122"/>
              </a:rPr>
              <a:t>不保证</a:t>
            </a:r>
            <a:r>
              <a:rPr lang="zh-CN" altLang="en-US" sz="2400" b="1" dirty="0">
                <a:solidFill>
                  <a:srgbClr val="000000"/>
                </a:solidFill>
                <a:latin typeface="微软雅黑" panose="020B0503020204020204" charset="-122"/>
              </a:rPr>
              <a:t>问题</a:t>
            </a:r>
            <a:r>
              <a:rPr lang="zh-CN" sz="2400" b="1" dirty="0">
                <a:solidFill>
                  <a:srgbClr val="000000"/>
                </a:solidFill>
                <a:latin typeface="微软雅黑" panose="020B0503020204020204" charset="-122"/>
              </a:rPr>
              <a:t>能被正常解决。</a:t>
            </a:r>
            <a:endParaRPr lang="zh-CN" sz="2400" b="1" dirty="0">
              <a:solidFill>
                <a:srgbClr val="000000"/>
              </a:solidFill>
              <a:latin typeface="微软雅黑" panose="020B0503020204020204" charset="-122"/>
              <a:ea typeface="微软雅黑" panose="020B0503020204020204" charset="-122"/>
            </a:endParaRPr>
          </a:p>
          <a:p>
            <a:pPr>
              <a:lnSpc>
                <a:spcPct val="130000"/>
              </a:lnSpc>
            </a:pPr>
            <a:r>
              <a:rPr lang="zh-CN" altLang="en-US" sz="2400" b="1" dirty="0">
                <a:solidFill>
                  <a:srgbClr val="000000"/>
                </a:solidFill>
                <a:latin typeface="微软雅黑" panose="020B0503020204020204" charset="-122"/>
                <a:sym typeface="+mn-ea"/>
              </a:rPr>
              <a:t>比赛开始后</a:t>
            </a:r>
            <a:r>
              <a:rPr lang="zh-CN" sz="2400" b="1" dirty="0">
                <a:solidFill>
                  <a:srgbClr val="000000"/>
                </a:solidFill>
                <a:latin typeface="微软雅黑" panose="020B0503020204020204" charset="-122"/>
                <a:sym typeface="+mn-ea"/>
              </a:rPr>
              <a:t>操作手不可移动位置、</a:t>
            </a:r>
            <a:r>
              <a:rPr lang="zh-CN" altLang="en-US" sz="2400" b="1" dirty="0">
                <a:solidFill>
                  <a:srgbClr val="FF0000"/>
                </a:solidFill>
                <a:latin typeface="微软雅黑" panose="020B0503020204020204" charset="-122"/>
                <a:sym typeface="+mn-ea"/>
              </a:rPr>
              <a:t>局间可更换</a:t>
            </a:r>
            <a:r>
              <a:rPr lang="zh-CN" sz="2400" b="1" dirty="0">
                <a:solidFill>
                  <a:srgbClr val="000000"/>
                </a:solidFill>
                <a:latin typeface="微软雅黑" panose="020B0503020204020204" charset="-122"/>
                <a:sym typeface="+mn-ea"/>
              </a:rPr>
              <a:t>。</a:t>
            </a:r>
            <a:endParaRPr lang="zh-CN" sz="2400" b="1" dirty="0">
              <a:solidFill>
                <a:srgbClr val="000000"/>
              </a:solidFill>
              <a:latin typeface="微软雅黑" panose="020B0503020204020204" charset="-122"/>
              <a:ea typeface="微软雅黑" panose="020B0503020204020204" charset="-122"/>
            </a:endParaRPr>
          </a:p>
          <a:p>
            <a:pPr>
              <a:lnSpc>
                <a:spcPct val="130000"/>
              </a:lnSpc>
            </a:pPr>
            <a:r>
              <a:rPr lang="zh-CN" sz="2400" b="1" dirty="0">
                <a:solidFill>
                  <a:srgbClr val="000000"/>
                </a:solidFill>
                <a:latin typeface="微软雅黑" panose="020B0503020204020204" charset="-122"/>
                <a:sym typeface="+mn-ea"/>
              </a:rPr>
              <a:t>每位操作手最多配置</a:t>
            </a:r>
            <a:r>
              <a:rPr lang="zh-CN" sz="2400" b="1" dirty="0">
                <a:solidFill>
                  <a:srgbClr val="FF0000"/>
                </a:solidFill>
                <a:latin typeface="微软雅黑" panose="020B0503020204020204" charset="-122"/>
                <a:sym typeface="+mn-ea"/>
              </a:rPr>
              <a:t>一个遥控器</a:t>
            </a:r>
            <a:r>
              <a:rPr lang="zh-CN" altLang="en-US" sz="2400" b="1" dirty="0">
                <a:solidFill>
                  <a:srgbClr val="000000"/>
                </a:solidFill>
                <a:latin typeface="微软雅黑" panose="020B0503020204020204" charset="-122"/>
                <a:sym typeface="+mn-ea"/>
              </a:rPr>
              <a:t>和</a:t>
            </a:r>
            <a:r>
              <a:rPr lang="zh-CN" altLang="en-US" sz="2400" b="1" dirty="0">
                <a:solidFill>
                  <a:srgbClr val="FF0000"/>
                </a:solidFill>
                <a:latin typeface="微软雅黑" panose="020B0503020204020204" charset="-122"/>
                <a:sym typeface="+mn-ea"/>
              </a:rPr>
              <a:t>一个自定义控制器</a:t>
            </a:r>
            <a:r>
              <a:rPr lang="zh-CN" sz="2400" b="1" dirty="0">
                <a:solidFill>
                  <a:srgbClr val="000000"/>
                </a:solidFill>
                <a:latin typeface="微软雅黑" panose="020B0503020204020204" charset="-122"/>
                <a:sym typeface="+mn-ea"/>
              </a:rPr>
              <a:t>。</a:t>
            </a:r>
          </a:p>
          <a:p>
            <a:pPr>
              <a:lnSpc>
                <a:spcPct val="130000"/>
              </a:lnSpc>
            </a:pPr>
            <a:r>
              <a:rPr lang="zh-CN" altLang="en-US" sz="2400" b="1" dirty="0">
                <a:solidFill>
                  <a:srgbClr val="000000"/>
                </a:solidFill>
                <a:latin typeface="微软雅黑" charset="0"/>
                <a:ea typeface="微软雅黑" charset="0"/>
              </a:rPr>
              <a:t>每局需要选择机器人的底盘和发射机构类型，</a:t>
            </a:r>
            <a:r>
              <a:rPr lang="zh-CN" altLang="en-US" sz="2400" b="1" dirty="0">
                <a:solidFill>
                  <a:srgbClr val="FF0000"/>
                </a:solidFill>
                <a:latin typeface="微软雅黑" charset="0"/>
                <a:ea typeface="微软雅黑" charset="0"/>
              </a:rPr>
              <a:t>平衡底盘</a:t>
            </a:r>
            <a:r>
              <a:rPr lang="zh-CN" altLang="en-US" sz="2400" b="1" dirty="0">
                <a:solidFill>
                  <a:srgbClr val="000000"/>
                </a:solidFill>
                <a:latin typeface="微软雅黑" charset="0"/>
                <a:ea typeface="微软雅黑" charset="0"/>
              </a:rPr>
              <a:t>需要找裁判进行设置</a:t>
            </a:r>
          </a:p>
          <a:p>
            <a:pPr>
              <a:lnSpc>
                <a:spcPct val="130000"/>
              </a:lnSpc>
            </a:pPr>
            <a:r>
              <a:rPr lang="zh-CN" altLang="en-US" sz="2400" b="1" dirty="0">
                <a:solidFill>
                  <a:srgbClr val="000000"/>
                </a:solidFill>
                <a:latin typeface="微软雅黑" charset="0"/>
                <a:ea typeface="微软雅黑" charset="0"/>
              </a:rPr>
              <a:t>局间需要注意如无使用自定义</a:t>
            </a:r>
            <a:r>
              <a:rPr lang="en-US" altLang="zh-CN" sz="2400" b="1" dirty="0">
                <a:solidFill>
                  <a:srgbClr val="000000"/>
                </a:solidFill>
                <a:latin typeface="微软雅黑" charset="0"/>
                <a:ea typeface="微软雅黑" charset="0"/>
              </a:rPr>
              <a:t>UI</a:t>
            </a:r>
            <a:r>
              <a:rPr lang="zh-CN" altLang="en-US" sz="2400" b="1" dirty="0">
                <a:solidFill>
                  <a:srgbClr val="000000"/>
                </a:solidFill>
                <a:latin typeface="微软雅黑" charset="0"/>
                <a:ea typeface="微软雅黑" charset="0"/>
              </a:rPr>
              <a:t>在设置面板进行清除</a:t>
            </a:r>
          </a:p>
          <a:p>
            <a:pPr>
              <a:lnSpc>
                <a:spcPct val="130000"/>
              </a:lnSpc>
            </a:pPr>
            <a:r>
              <a:rPr lang="zh-CN" altLang="en-US" sz="2400" b="1" dirty="0">
                <a:solidFill>
                  <a:srgbClr val="000000"/>
                </a:solidFill>
                <a:latin typeface="微软雅黑" panose="020B0503020204020204" charset="-122"/>
                <a:ea typeface="微软雅黑" panose="020B0503020204020204" charset="-122"/>
              </a:rPr>
              <a:t>由于队伍队伍间的阵容不同，准备阶段需确认客户端</a:t>
            </a:r>
            <a:r>
              <a:rPr lang="en-US" altLang="zh-CN" sz="2400" b="1" dirty="0">
                <a:solidFill>
                  <a:srgbClr val="000000"/>
                </a:solidFill>
                <a:latin typeface="微软雅黑" panose="020B0503020204020204" charset="-122"/>
                <a:ea typeface="微软雅黑" panose="020B0503020204020204" charset="-122"/>
              </a:rPr>
              <a:t>ID</a:t>
            </a:r>
            <a:r>
              <a:rPr lang="zh-CN" altLang="en-US" sz="2400" b="1" dirty="0">
                <a:solidFill>
                  <a:srgbClr val="000000"/>
                </a:solidFill>
                <a:latin typeface="微软雅黑" panose="020B0503020204020204" charset="-122"/>
                <a:ea typeface="微软雅黑" panose="020B0503020204020204" charset="-122"/>
              </a:rPr>
              <a:t>和机器人匹配</a:t>
            </a:r>
          </a:p>
          <a:p>
            <a:pPr>
              <a:lnSpc>
                <a:spcPct val="130000"/>
              </a:lnSpc>
            </a:pPr>
            <a:r>
              <a:rPr lang="zh-CN" altLang="en-US" sz="2400" b="1" dirty="0">
                <a:solidFill>
                  <a:srgbClr val="FF0000"/>
                </a:solidFill>
                <a:latin typeface="微软雅黑" panose="020B0503020204020204" charset="-122"/>
                <a:ea typeface="微软雅黑" panose="020B0503020204020204" charset="-122"/>
              </a:rPr>
              <a:t>占领补给点</a:t>
            </a:r>
            <a:r>
              <a:rPr lang="zh-CN" altLang="en-US" sz="2400" b="1" dirty="0">
                <a:solidFill>
                  <a:srgbClr val="000000"/>
                </a:solidFill>
                <a:latin typeface="微软雅黑" panose="020B0503020204020204" charset="-122"/>
                <a:ea typeface="微软雅黑" panose="020B0503020204020204" charset="-122"/>
              </a:rPr>
              <a:t>后</a:t>
            </a:r>
            <a:r>
              <a:rPr lang="zh-CN" altLang="en-US" sz="2400" b="1" dirty="0">
                <a:solidFill>
                  <a:srgbClr val="FF0000"/>
                </a:solidFill>
                <a:latin typeface="微软雅黑" panose="020B0503020204020204" charset="-122"/>
                <a:ea typeface="微软雅黑" panose="020B0503020204020204" charset="-122"/>
              </a:rPr>
              <a:t>按</a:t>
            </a:r>
            <a:r>
              <a:rPr lang="zh-CN" sz="2400" b="1" dirty="0">
                <a:solidFill>
                  <a:srgbClr val="FF0000"/>
                </a:solidFill>
                <a:latin typeface="微软雅黑" panose="020B0503020204020204" charset="-122"/>
                <a:ea typeface="微软雅黑" panose="020B0503020204020204" charset="-122"/>
              </a:rPr>
              <a:t>O键</a:t>
            </a:r>
            <a:r>
              <a:rPr lang="zh-CN" altLang="en-US" sz="2400" b="1" dirty="0">
                <a:solidFill>
                  <a:srgbClr val="000000"/>
                </a:solidFill>
                <a:latin typeface="微软雅黑" panose="020B0503020204020204" charset="-122"/>
                <a:ea typeface="微软雅黑" panose="020B0503020204020204" charset="-122"/>
              </a:rPr>
              <a:t>可以购买</a:t>
            </a:r>
            <a:r>
              <a:rPr lang="zh-CN" sz="2400" b="1" dirty="0">
                <a:solidFill>
                  <a:srgbClr val="FF0000"/>
                </a:solidFill>
                <a:latin typeface="微软雅黑" panose="020B0503020204020204" charset="-122"/>
                <a:ea typeface="微软雅黑" panose="020B0503020204020204" charset="-122"/>
              </a:rPr>
              <a:t>17mm弹丸</a:t>
            </a:r>
            <a:r>
              <a:rPr lang="zh-CN" altLang="en-US" sz="2400" b="1" dirty="0">
                <a:solidFill>
                  <a:srgbClr val="FF0000"/>
                </a:solidFill>
                <a:latin typeface="微软雅黑" panose="020B0503020204020204" charset="-122"/>
                <a:ea typeface="微软雅黑" panose="020B0503020204020204" charset="-122"/>
              </a:rPr>
              <a:t>允许发弹量</a:t>
            </a:r>
            <a:r>
              <a:rPr lang="zh-CN" altLang="en-US" sz="2400" b="1" dirty="0">
                <a:solidFill>
                  <a:srgbClr val="000000"/>
                </a:solidFill>
                <a:latin typeface="微软雅黑" panose="020B0503020204020204" charset="-122"/>
                <a:ea typeface="微软雅黑" panose="020B0503020204020204" charset="-122"/>
              </a:rPr>
              <a:t>、</a:t>
            </a:r>
            <a:r>
              <a:rPr lang="zh-CN" altLang="en-US" sz="2400" b="1" dirty="0">
                <a:solidFill>
                  <a:srgbClr val="FF0000"/>
                </a:solidFill>
                <a:latin typeface="微软雅黑" panose="020B0503020204020204" charset="-122"/>
                <a:ea typeface="微软雅黑" panose="020B0503020204020204" charset="-122"/>
              </a:rPr>
              <a:t>按</a:t>
            </a:r>
            <a:r>
              <a:rPr lang="zh-CN" sz="2400" b="1" dirty="0">
                <a:solidFill>
                  <a:srgbClr val="FF0000"/>
                </a:solidFill>
                <a:latin typeface="微软雅黑" panose="020B0503020204020204" charset="-122"/>
                <a:ea typeface="微软雅黑" panose="020B0503020204020204" charset="-122"/>
              </a:rPr>
              <a:t>I键</a:t>
            </a:r>
            <a:r>
              <a:rPr lang="zh-CN" altLang="en-US" sz="2400" b="1" dirty="0">
                <a:solidFill>
                  <a:srgbClr val="000000"/>
                </a:solidFill>
                <a:latin typeface="微软雅黑" panose="020B0503020204020204" charset="-122"/>
                <a:ea typeface="微软雅黑" panose="020B0503020204020204" charset="-122"/>
              </a:rPr>
              <a:t>可以购买</a:t>
            </a:r>
            <a:r>
              <a:rPr lang="zh-CN" sz="2400" b="1" dirty="0">
                <a:solidFill>
                  <a:srgbClr val="FF0000"/>
                </a:solidFill>
                <a:latin typeface="微软雅黑" panose="020B0503020204020204" charset="-122"/>
                <a:ea typeface="微软雅黑" panose="020B0503020204020204" charset="-122"/>
              </a:rPr>
              <a:t>42mm弹丸</a:t>
            </a:r>
            <a:r>
              <a:rPr lang="zh-CN" altLang="en-US" sz="2400" b="1" dirty="0">
                <a:solidFill>
                  <a:srgbClr val="FF0000"/>
                </a:solidFill>
                <a:latin typeface="微软雅黑" panose="020B0503020204020204" charset="-122"/>
                <a:ea typeface="微软雅黑" panose="020B0503020204020204" charset="-122"/>
              </a:rPr>
              <a:t>允许发弹量</a:t>
            </a:r>
            <a:endParaRPr lang="zh-CN" sz="2400" b="1" dirty="0">
              <a:solidFill>
                <a:srgbClr val="FF0000"/>
              </a:solidFill>
              <a:latin typeface="微软雅黑" panose="020B0503020204020204" charset="-122"/>
              <a:ea typeface="微软雅黑" panose="020B0503020204020204" charset="-122"/>
            </a:endParaRPr>
          </a:p>
          <a:p>
            <a:pPr>
              <a:lnSpc>
                <a:spcPct val="130000"/>
              </a:lnSpc>
            </a:pPr>
            <a:endParaRPr lang="zh-CN" sz="2000" dirty="0">
              <a:solidFill>
                <a:srgbClr val="000000"/>
              </a:solidFill>
              <a:latin typeface="微软雅黑" panose="020B0503020204020204" charset="-122"/>
            </a:endParaRPr>
          </a:p>
        </p:txBody>
      </p:sp>
      <p:sp>
        <p:nvSpPr>
          <p:cNvPr id="10" name="矩形 9"/>
          <p:cNvSpPr/>
          <p:nvPr/>
        </p:nvSpPr>
        <p:spPr>
          <a:xfrm>
            <a:off x="729860" y="52603"/>
            <a:ext cx="3669025" cy="946845"/>
          </a:xfrm>
          <a:prstGeom prst="rect">
            <a:avLst/>
          </a:prstGeom>
        </p:spPr>
        <p:txBody>
          <a:bodyPr wrap="square">
            <a:noAutofit/>
          </a:bodyPr>
          <a:lstStyle/>
          <a:p>
            <a:r>
              <a:rPr lang="zh-CN" altLang="en-US" sz="2800" b="1" dirty="0">
                <a:solidFill>
                  <a:srgbClr val="FFFFFF"/>
                </a:solidFill>
                <a:latin typeface="微软雅黑" charset="0"/>
                <a:ea typeface="微软雅黑" charset="0"/>
              </a:rPr>
              <a:t>准备阶段-操作间</a:t>
            </a:r>
            <a:endParaRPr lang="zh-CN" sz="4000" b="1" dirty="0">
              <a:latin typeface="微软雅黑" panose="020B0503020204020204" charset="-122"/>
              <a:ea typeface="微软雅黑" panose="020B0503020204020204" charset="-122"/>
            </a:endParaRPr>
          </a:p>
        </p:txBody>
      </p:sp>
      <p:sp>
        <p:nvSpPr>
          <p:cNvPr id="2" name="文本框 1"/>
          <p:cNvSpPr txBox="1"/>
          <p:nvPr/>
        </p:nvSpPr>
        <p:spPr>
          <a:xfrm>
            <a:off x="817463" y="6464819"/>
            <a:ext cx="8611439" cy="524175"/>
          </a:xfrm>
          <a:prstGeom prst="rect">
            <a:avLst/>
          </a:prstGeom>
          <a:noFill/>
        </p:spPr>
        <p:txBody>
          <a:bodyPr wrap="square" rtlCol="0" anchor="t">
            <a:noAutofit/>
          </a:bodyPr>
          <a:lstStyle/>
          <a:p>
            <a:r>
              <a:rPr lang="en-US" altLang="zh-CN" sz="1400" b="1">
                <a:solidFill>
                  <a:srgbClr val="FFFFFF"/>
                </a:solidFill>
                <a:latin typeface="微软雅黑" charset="0"/>
                <a:ea typeface="微软雅黑" charset="0"/>
              </a:rPr>
              <a:t>*</a:t>
            </a:r>
            <a:r>
              <a:rPr lang="zh-CN" altLang="en-US" sz="1400" b="1">
                <a:solidFill>
                  <a:srgbClr val="FFFFFF"/>
                </a:solidFill>
                <a:latin typeface="微软雅黑" charset="0"/>
                <a:ea typeface="微软雅黑" charset="0"/>
              </a:rPr>
              <a:t>操作手一定请阅读《</a:t>
            </a:r>
            <a:r>
              <a:rPr lang="zh-CN" sz="1400" b="1">
                <a:solidFill>
                  <a:srgbClr val="FFFFFF"/>
                </a:solidFill>
                <a:latin typeface="微软雅黑" charset="0"/>
                <a:ea typeface="微软雅黑" charset="0"/>
                <a:sym typeface="+mn-ea"/>
              </a:rPr>
              <a:t>RoboMaster 机甲大师高校联盟赛裁判端界面说明手册（2023）</a:t>
            </a:r>
            <a:r>
              <a:rPr lang="zh-CN" altLang="en-US" sz="1400" b="1">
                <a:solidFill>
                  <a:srgbClr val="FFFFFF"/>
                </a:solidFill>
                <a:latin typeface="微软雅黑" charset="0"/>
                <a:ea typeface="微软雅黑" charset="0"/>
              </a:rPr>
              <a:t>》！！！！</a:t>
            </a:r>
            <a:endParaRPr lang="zh-CN" altLang="en-US"/>
          </a:p>
        </p:txBody>
      </p:sp>
      <p:grpSp>
        <p:nvGrpSpPr>
          <p:cNvPr id="5" name="组合 4"/>
          <p:cNvGrpSpPr/>
          <p:nvPr userDrawn="1"/>
        </p:nvGrpSpPr>
        <p:grpSpPr>
          <a:xfrm>
            <a:off x="11002645" y="51197"/>
            <a:ext cx="1109980" cy="1531620"/>
            <a:chOff x="17252" y="90"/>
            <a:chExt cx="1748" cy="2412"/>
          </a:xfrm>
        </p:grpSpPr>
        <p:pic>
          <p:nvPicPr>
            <p:cNvPr id="4" name="图片 3" descr="upload_183822111"/>
            <p:cNvPicPr>
              <a:picLocks noChangeAspect="1"/>
            </p:cNvPicPr>
            <p:nvPr/>
          </p:nvPicPr>
          <p:blipFill>
            <a:blip r:embed="rId3"/>
            <a:stretch>
              <a:fillRect/>
            </a:stretch>
          </p:blipFill>
          <p:spPr>
            <a:xfrm>
              <a:off x="17358" y="970"/>
              <a:ext cx="1553" cy="1533"/>
            </a:xfrm>
            <a:prstGeom prst="rect">
              <a:avLst/>
            </a:prstGeom>
          </p:spPr>
        </p:pic>
        <p:sp>
          <p:nvSpPr>
            <p:cNvPr id="6" name="矩形 5"/>
            <p:cNvSpPr/>
            <p:nvPr userDrawn="1"/>
          </p:nvSpPr>
          <p:spPr>
            <a:xfrm>
              <a:off x="17252" y="90"/>
              <a:ext cx="1749" cy="884"/>
            </a:xfrm>
            <a:prstGeom prst="rect">
              <a:avLst/>
            </a:prstGeom>
            <a:noFill/>
            <a:ln w="12700" cmpd="sng">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zh-CN" altLang="en-US" b="1">
                  <a:solidFill>
                    <a:srgbClr val="FFFFFF"/>
                  </a:solidFill>
                  <a:latin typeface="微软雅黑" charset="0"/>
                  <a:ea typeface="微软雅黑" charset="0"/>
                </a:rPr>
                <a:t>扫码打卡</a:t>
              </a:r>
              <a:endParaRPr lang="zh-CN" altLang="en-US">
                <a:solidFill>
                  <a:srgbClr val="000000"/>
                </a:solidFill>
              </a:endParaRPr>
            </a:p>
          </p:txBody>
        </p:sp>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729860" y="52603"/>
            <a:ext cx="3669025" cy="946845"/>
          </a:xfrm>
          <a:prstGeom prst="rect">
            <a:avLst/>
          </a:prstGeom>
        </p:spPr>
        <p:txBody>
          <a:bodyPr wrap="square">
            <a:noAutofit/>
          </a:bodyPr>
          <a:lstStyle/>
          <a:p>
            <a:r>
              <a:rPr lang="zh-CN" altLang="en-US" sz="2800" b="1" dirty="0">
                <a:solidFill>
                  <a:srgbClr val="FFFFFF"/>
                </a:solidFill>
                <a:latin typeface="微软雅黑" charset="0"/>
                <a:ea typeface="微软雅黑" charset="0"/>
              </a:rPr>
              <a:t>准备阶段-操作间</a:t>
            </a:r>
            <a:endParaRPr lang="zh-CN" sz="4000" b="1" dirty="0">
              <a:latin typeface="微软雅黑" panose="020B0503020204020204" charset="-122"/>
              <a:ea typeface="微软雅黑" panose="020B0503020204020204" charset="-122"/>
            </a:endParaRPr>
          </a:p>
        </p:txBody>
      </p:sp>
      <p:pic>
        <p:nvPicPr>
          <p:cNvPr id="9" name="图片 8" descr="upload_351465353"/>
          <p:cNvPicPr>
            <a:picLocks noChangeAspect="1"/>
          </p:cNvPicPr>
          <p:nvPr/>
        </p:nvPicPr>
        <p:blipFill>
          <a:blip r:embed="rId2"/>
          <a:stretch>
            <a:fillRect/>
          </a:stretch>
        </p:blipFill>
        <p:spPr>
          <a:xfrm>
            <a:off x="346330" y="1787810"/>
            <a:ext cx="11637923" cy="3382174"/>
          </a:xfrm>
          <a:prstGeom prst="rect">
            <a:avLst/>
          </a:prstGeom>
        </p:spPr>
      </p:pic>
      <p:sp>
        <p:nvSpPr>
          <p:cNvPr id="11" name="矩形 10"/>
          <p:cNvSpPr/>
          <p:nvPr/>
        </p:nvSpPr>
        <p:spPr>
          <a:xfrm>
            <a:off x="1241794" y="2003096"/>
            <a:ext cx="1834611" cy="555375"/>
          </a:xfrm>
          <a:prstGeom prst="rect">
            <a:avLst/>
          </a:prstGeom>
        </p:spPr>
        <p:txBody>
          <a:bodyPr wrap="square">
            <a:noAutofit/>
          </a:bodyPr>
          <a:lstStyle/>
          <a:p>
            <a:r>
              <a:rPr lang="zh-CN" altLang="en-US" sz="2800" b="1" dirty="0">
                <a:solidFill>
                  <a:srgbClr val="FF0000"/>
                </a:solidFill>
                <a:latin typeface="微软雅黑" charset="0"/>
                <a:ea typeface="微软雅黑" charset="0"/>
              </a:rPr>
              <a:t>机器人</a:t>
            </a:r>
            <a:r>
              <a:rPr lang="en-US" altLang="zh-CN" sz="2800" b="1" dirty="0">
                <a:solidFill>
                  <a:srgbClr val="FF0000"/>
                </a:solidFill>
                <a:latin typeface="微软雅黑" charset="0"/>
                <a:ea typeface="微软雅黑" charset="0"/>
              </a:rPr>
              <a:t>ID</a:t>
            </a:r>
            <a:endParaRPr lang="zh-CN" sz="4000" b="1" dirty="0">
              <a:latin typeface="微软雅黑" panose="020B0503020204020204" charset="-122"/>
              <a:ea typeface="微软雅黑" panose="020B0503020204020204" charset="-122"/>
            </a:endParaRPr>
          </a:p>
        </p:txBody>
      </p:sp>
      <p:sp>
        <p:nvSpPr>
          <p:cNvPr id="12" name="矩形 11"/>
          <p:cNvSpPr/>
          <p:nvPr/>
        </p:nvSpPr>
        <p:spPr>
          <a:xfrm>
            <a:off x="3687942" y="1878292"/>
            <a:ext cx="2377506" cy="555375"/>
          </a:xfrm>
          <a:prstGeom prst="rect">
            <a:avLst/>
          </a:prstGeom>
        </p:spPr>
        <p:txBody>
          <a:bodyPr wrap="square">
            <a:noAutofit/>
          </a:bodyPr>
          <a:lstStyle/>
          <a:p>
            <a:r>
              <a:rPr lang="zh-CN" altLang="en-US" sz="2800" b="1" dirty="0">
                <a:solidFill>
                  <a:srgbClr val="FF0000"/>
                </a:solidFill>
                <a:latin typeface="微软雅黑" charset="0"/>
                <a:ea typeface="微软雅黑" charset="0"/>
              </a:rPr>
              <a:t>性能体系设置</a:t>
            </a:r>
            <a:endParaRPr lang="zh-CN" sz="4000" b="1" dirty="0">
              <a:latin typeface="微软雅黑" panose="020B0503020204020204" charset="-122"/>
              <a:ea typeface="微软雅黑" panose="020B0503020204020204" charset="-122"/>
            </a:endParaRPr>
          </a:p>
        </p:txBody>
      </p:sp>
      <p:sp>
        <p:nvSpPr>
          <p:cNvPr id="13" name="矩形 12"/>
          <p:cNvSpPr/>
          <p:nvPr/>
        </p:nvSpPr>
        <p:spPr>
          <a:xfrm>
            <a:off x="6467016" y="1911689"/>
            <a:ext cx="2377506" cy="555375"/>
          </a:xfrm>
          <a:prstGeom prst="rect">
            <a:avLst/>
          </a:prstGeom>
        </p:spPr>
        <p:txBody>
          <a:bodyPr wrap="square">
            <a:noAutofit/>
          </a:bodyPr>
          <a:lstStyle/>
          <a:p>
            <a:r>
              <a:rPr lang="zh-CN" altLang="en-US" sz="2800" b="1" dirty="0">
                <a:solidFill>
                  <a:srgbClr val="FF0000"/>
                </a:solidFill>
                <a:latin typeface="微软雅黑" charset="0"/>
                <a:ea typeface="微软雅黑" charset="0"/>
              </a:rPr>
              <a:t>鼠标灵敏度</a:t>
            </a:r>
            <a:endParaRPr lang="zh-CN" sz="4000" b="1" dirty="0">
              <a:latin typeface="微软雅黑" panose="020B0503020204020204" charset="-122"/>
              <a:ea typeface="微软雅黑" panose="020B0503020204020204" charset="-122"/>
            </a:endParaRPr>
          </a:p>
        </p:txBody>
      </p:sp>
      <p:sp>
        <p:nvSpPr>
          <p:cNvPr id="14" name="矩形 13"/>
          <p:cNvSpPr/>
          <p:nvPr/>
        </p:nvSpPr>
        <p:spPr>
          <a:xfrm>
            <a:off x="9027683" y="1782842"/>
            <a:ext cx="2377506" cy="555375"/>
          </a:xfrm>
          <a:prstGeom prst="rect">
            <a:avLst/>
          </a:prstGeom>
        </p:spPr>
        <p:txBody>
          <a:bodyPr wrap="square">
            <a:noAutofit/>
          </a:bodyPr>
          <a:lstStyle/>
          <a:p>
            <a:r>
              <a:rPr lang="zh-CN" altLang="en-US" sz="2800" b="1" dirty="0">
                <a:solidFill>
                  <a:srgbClr val="FF0000"/>
                </a:solidFill>
                <a:latin typeface="微软雅黑" charset="0"/>
                <a:ea typeface="微软雅黑" charset="0"/>
              </a:rPr>
              <a:t>自定义</a:t>
            </a:r>
            <a:r>
              <a:rPr lang="en-US" altLang="zh-CN" sz="2800" b="1" dirty="0">
                <a:solidFill>
                  <a:srgbClr val="FF0000"/>
                </a:solidFill>
                <a:latin typeface="微软雅黑" charset="0"/>
                <a:ea typeface="微软雅黑" charset="0"/>
              </a:rPr>
              <a:t>UI</a:t>
            </a:r>
            <a:r>
              <a:rPr lang="zh-CN" altLang="en-US" sz="2800" b="1" dirty="0">
                <a:solidFill>
                  <a:srgbClr val="FF0000"/>
                </a:solidFill>
                <a:latin typeface="微软雅黑" charset="0"/>
                <a:ea typeface="微软雅黑" charset="0"/>
              </a:rPr>
              <a:t>相关</a:t>
            </a:r>
            <a:endParaRPr lang="zh-CN" sz="4000" b="1" dirty="0">
              <a:latin typeface="微软雅黑" panose="020B0503020204020204" charset="-122"/>
              <a:ea typeface="微软雅黑" panose="020B0503020204020204" charset="-122"/>
            </a:endParaRPr>
          </a:p>
        </p:txBody>
      </p:sp>
      <p:grpSp>
        <p:nvGrpSpPr>
          <p:cNvPr id="15" name="组合 14"/>
          <p:cNvGrpSpPr/>
          <p:nvPr userDrawn="1"/>
        </p:nvGrpSpPr>
        <p:grpSpPr>
          <a:xfrm>
            <a:off x="11002645" y="51197"/>
            <a:ext cx="1109980" cy="1531620"/>
            <a:chOff x="17252" y="90"/>
            <a:chExt cx="1748" cy="2412"/>
          </a:xfrm>
        </p:grpSpPr>
        <p:pic>
          <p:nvPicPr>
            <p:cNvPr id="16" name="图片 15" descr="upload_183822111"/>
            <p:cNvPicPr>
              <a:picLocks noChangeAspect="1"/>
            </p:cNvPicPr>
            <p:nvPr/>
          </p:nvPicPr>
          <p:blipFill>
            <a:blip r:embed="rId3"/>
            <a:stretch>
              <a:fillRect/>
            </a:stretch>
          </p:blipFill>
          <p:spPr>
            <a:xfrm>
              <a:off x="17358" y="970"/>
              <a:ext cx="1553" cy="1533"/>
            </a:xfrm>
            <a:prstGeom prst="rect">
              <a:avLst/>
            </a:prstGeom>
          </p:spPr>
        </p:pic>
        <p:sp>
          <p:nvSpPr>
            <p:cNvPr id="17" name="矩形 16"/>
            <p:cNvSpPr/>
            <p:nvPr userDrawn="1"/>
          </p:nvSpPr>
          <p:spPr>
            <a:xfrm>
              <a:off x="17252" y="90"/>
              <a:ext cx="1749" cy="884"/>
            </a:xfrm>
            <a:prstGeom prst="rect">
              <a:avLst/>
            </a:prstGeom>
            <a:noFill/>
            <a:ln w="12700" cmpd="sng">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zh-CN" altLang="en-US" b="1">
                  <a:solidFill>
                    <a:srgbClr val="FFFFFF"/>
                  </a:solidFill>
                  <a:latin typeface="微软雅黑" charset="0"/>
                  <a:ea typeface="微软雅黑" charset="0"/>
                </a:rPr>
                <a:t>扫码打卡</a:t>
              </a:r>
              <a:endParaRPr lang="zh-CN" altLang="en-US">
                <a:solidFill>
                  <a:srgbClr val="000000"/>
                </a:solidFill>
              </a:endParaRPr>
            </a:p>
          </p:txBody>
        </p:sp>
      </p:grpSp>
      <p:sp>
        <p:nvSpPr>
          <p:cNvPr id="2" name="文本框 1"/>
          <p:cNvSpPr txBox="1"/>
          <p:nvPr/>
        </p:nvSpPr>
        <p:spPr>
          <a:xfrm>
            <a:off x="817463" y="6464819"/>
            <a:ext cx="8611439" cy="524175"/>
          </a:xfrm>
          <a:prstGeom prst="rect">
            <a:avLst/>
          </a:prstGeom>
          <a:noFill/>
        </p:spPr>
        <p:txBody>
          <a:bodyPr wrap="square" rtlCol="0" anchor="t">
            <a:noAutofit/>
          </a:bodyPr>
          <a:lstStyle/>
          <a:p>
            <a:r>
              <a:rPr lang="en-US" altLang="zh-CN" sz="1400" b="1">
                <a:solidFill>
                  <a:srgbClr val="FFFFFF"/>
                </a:solidFill>
                <a:latin typeface="微软雅黑" charset="0"/>
                <a:ea typeface="微软雅黑" charset="0"/>
              </a:rPr>
              <a:t>*</a:t>
            </a:r>
            <a:r>
              <a:rPr lang="zh-CN" altLang="en-US" sz="1400" b="1">
                <a:solidFill>
                  <a:srgbClr val="FFFFFF"/>
                </a:solidFill>
                <a:latin typeface="微软雅黑" charset="0"/>
                <a:ea typeface="微软雅黑" charset="0"/>
              </a:rPr>
              <a:t>操作手一定请阅读《</a:t>
            </a:r>
            <a:r>
              <a:rPr lang="zh-CN" sz="1400" b="1">
                <a:solidFill>
                  <a:srgbClr val="FFFFFF"/>
                </a:solidFill>
                <a:latin typeface="微软雅黑" charset="0"/>
                <a:ea typeface="微软雅黑" charset="0"/>
                <a:sym typeface="+mn-ea"/>
              </a:rPr>
              <a:t>RoboMaster 机甲大师高校联盟赛裁判端界面说明手册（2023）</a:t>
            </a:r>
            <a:r>
              <a:rPr lang="zh-CN" altLang="en-US" sz="1400" b="1">
                <a:solidFill>
                  <a:srgbClr val="FFFFFF"/>
                </a:solidFill>
                <a:latin typeface="微软雅黑" charset="0"/>
                <a:ea typeface="微软雅黑" charset="0"/>
              </a:rPr>
              <a:t>》！！！！</a:t>
            </a:r>
            <a:endParaRPr lang="zh-CN" altLang="en-US"/>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729860" y="52603"/>
            <a:ext cx="4030668" cy="946845"/>
          </a:xfrm>
          <a:prstGeom prst="rect">
            <a:avLst/>
          </a:prstGeom>
        </p:spPr>
        <p:txBody>
          <a:bodyPr wrap="square">
            <a:noAutofit/>
          </a:bodyPr>
          <a:lstStyle/>
          <a:p>
            <a:r>
              <a:rPr lang="en-US" altLang="zh-CN" sz="2800" b="1" dirty="0">
                <a:solidFill>
                  <a:srgbClr val="FFFFFF"/>
                </a:solidFill>
                <a:latin typeface="微软雅黑" charset="0"/>
                <a:ea typeface="微软雅黑" charset="0"/>
              </a:rPr>
              <a:t>5</a:t>
            </a:r>
            <a:r>
              <a:rPr lang="zh-CN" altLang="en-US" sz="2800" b="1" dirty="0">
                <a:solidFill>
                  <a:srgbClr val="FFFFFF"/>
                </a:solidFill>
                <a:latin typeface="微软雅黑" charset="0"/>
                <a:ea typeface="微软雅黑" charset="0"/>
              </a:rPr>
              <a:t>分钟比赛阶段（</a:t>
            </a:r>
            <a:r>
              <a:rPr lang="en-US" altLang="zh-CN" sz="2800" b="1" dirty="0">
                <a:solidFill>
                  <a:srgbClr val="FFFFFF"/>
                </a:solidFill>
                <a:latin typeface="微软雅黑" charset="0"/>
                <a:ea typeface="微软雅黑" charset="0"/>
              </a:rPr>
              <a:t>3V3</a:t>
            </a:r>
            <a:r>
              <a:rPr lang="zh-CN" altLang="en-US" sz="2800" b="1" dirty="0">
                <a:solidFill>
                  <a:srgbClr val="FFFFFF"/>
                </a:solidFill>
                <a:latin typeface="微软雅黑" charset="0"/>
                <a:ea typeface="微软雅黑" charset="0"/>
              </a:rPr>
              <a:t>）</a:t>
            </a:r>
            <a:endParaRPr lang="zh-CN" sz="4000" b="1" dirty="0">
              <a:latin typeface="微软雅黑" panose="020B0503020204020204" charset="-122"/>
              <a:ea typeface="微软雅黑" panose="020B0503020204020204" charset="-122"/>
            </a:endParaRPr>
          </a:p>
        </p:txBody>
      </p:sp>
      <p:sp>
        <p:nvSpPr>
          <p:cNvPr id="1048607" name="内容占位符 2"/>
          <p:cNvSpPr>
            <a:spLocks noGrp="1"/>
          </p:cNvSpPr>
          <p:nvPr>
            <p:ph idx="4294967295"/>
          </p:nvPr>
        </p:nvSpPr>
        <p:spPr>
          <a:xfrm>
            <a:off x="536655" y="917305"/>
            <a:ext cx="5678557" cy="4911016"/>
          </a:xfrm>
        </p:spPr>
        <p:txBody>
          <a:bodyPr>
            <a:noAutofit/>
          </a:bodyPr>
          <a:lstStyle/>
          <a:p>
            <a:pPr>
              <a:lnSpc>
                <a:spcPct val="130000"/>
              </a:lnSpc>
              <a:buFont typeface="Arial" panose="020B0604020202020204" pitchFamily="34" charset="0"/>
              <a:buChar char="•"/>
            </a:pPr>
            <a:r>
              <a:rPr lang="zh-CN" altLang="en-US" sz="2400" b="1" dirty="0">
                <a:solidFill>
                  <a:srgbClr val="000000"/>
                </a:solidFill>
                <a:latin typeface="微软雅黑" charset="0"/>
              </a:rPr>
              <a:t>比赛过程中需要穿</a:t>
            </a:r>
            <a:r>
              <a:rPr lang="zh-CN" altLang="en-US" sz="2400" b="1" dirty="0">
                <a:solidFill>
                  <a:srgbClr val="FF0000"/>
                </a:solidFill>
                <a:latin typeface="微软雅黑" charset="0"/>
              </a:rPr>
              <a:t>长袖上衣</a:t>
            </a:r>
            <a:r>
              <a:rPr lang="zh-CN" altLang="en-US" sz="2400" b="1" dirty="0">
                <a:solidFill>
                  <a:srgbClr val="000000"/>
                </a:solidFill>
                <a:latin typeface="微软雅黑" charset="0"/>
              </a:rPr>
              <a:t>，</a:t>
            </a:r>
            <a:r>
              <a:rPr lang="zh-CN" altLang="en-US" sz="2400" b="1" dirty="0">
                <a:solidFill>
                  <a:srgbClr val="FF0000"/>
                </a:solidFill>
                <a:latin typeface="微软雅黑" charset="0"/>
              </a:rPr>
              <a:t>佩戴护目镜</a:t>
            </a:r>
            <a:r>
              <a:rPr lang="zh-CN" altLang="en-US" sz="2400" b="1" dirty="0">
                <a:solidFill>
                  <a:srgbClr val="000000"/>
                </a:solidFill>
                <a:latin typeface="微软雅黑" charset="0"/>
              </a:rPr>
              <a:t>使用</a:t>
            </a:r>
            <a:r>
              <a:rPr lang="zh-CN" altLang="en-US" sz="2400" b="1" dirty="0">
                <a:solidFill>
                  <a:srgbClr val="FF0000"/>
                </a:solidFill>
                <a:latin typeface="微软雅黑" charset="0"/>
              </a:rPr>
              <a:t>官方补弹器</a:t>
            </a:r>
            <a:r>
              <a:rPr lang="zh-CN" altLang="en-US" sz="2400" b="1" dirty="0">
                <a:solidFill>
                  <a:srgbClr val="000000"/>
                </a:solidFill>
                <a:latin typeface="微软雅黑" charset="0"/>
              </a:rPr>
              <a:t>进行补弹，不可以用其他工具接触机器人哦！</a:t>
            </a:r>
          </a:p>
          <a:p>
            <a:pPr>
              <a:lnSpc>
                <a:spcPct val="130000"/>
              </a:lnSpc>
              <a:buFont typeface="Arial" panose="020B0604020202020204" pitchFamily="34" charset="0"/>
              <a:buChar char="•"/>
            </a:pPr>
            <a:r>
              <a:rPr lang="zh-CN" altLang="en-US" sz="2400" b="1" dirty="0">
                <a:solidFill>
                  <a:srgbClr val="000000"/>
                </a:solidFill>
                <a:latin typeface="微软雅黑" charset="0"/>
              </a:rPr>
              <a:t>比赛开始后允许发弹量为</a:t>
            </a:r>
            <a:r>
              <a:rPr lang="en-US" altLang="zh-CN" sz="2400" b="1" dirty="0">
                <a:solidFill>
                  <a:srgbClr val="000000"/>
                </a:solidFill>
                <a:latin typeface="微软雅黑" charset="0"/>
              </a:rPr>
              <a:t>0</a:t>
            </a:r>
            <a:r>
              <a:rPr lang="zh-CN" altLang="en-US" sz="2400" b="1" dirty="0">
                <a:solidFill>
                  <a:srgbClr val="000000"/>
                </a:solidFill>
                <a:latin typeface="微软雅黑" charset="0"/>
              </a:rPr>
              <a:t>发射机构是不会上电的哦，需要购买允许发弹量发射机构才会上电</a:t>
            </a:r>
            <a:endParaRPr lang="zh-CN" altLang="en-US" sz="2400" b="1" dirty="0">
              <a:solidFill>
                <a:srgbClr val="FFFF00"/>
              </a:solidFill>
              <a:latin typeface="微软雅黑" charset="0"/>
            </a:endParaRPr>
          </a:p>
          <a:p>
            <a:pPr>
              <a:lnSpc>
                <a:spcPct val="130000"/>
              </a:lnSpc>
              <a:buFont typeface="Arial" panose="020B0604020202020204" pitchFamily="34" charset="0"/>
              <a:buChar char="•"/>
            </a:pPr>
            <a:r>
              <a:rPr lang="zh-CN" altLang="en-US" sz="2400" b="1" dirty="0">
                <a:solidFill>
                  <a:srgbClr val="000000"/>
                </a:solidFill>
                <a:latin typeface="微软雅黑" charset="0"/>
              </a:rPr>
              <a:t>机器人复活后，需要占领补给点后发射机构才会上电哦</a:t>
            </a:r>
          </a:p>
          <a:p>
            <a:pPr>
              <a:lnSpc>
                <a:spcPct val="130000"/>
              </a:lnSpc>
              <a:buFont typeface="Arial" panose="020B0604020202020204" pitchFamily="34" charset="0"/>
              <a:buChar char="•"/>
            </a:pPr>
            <a:endParaRPr lang="zh-CN" sz="2000" dirty="0">
              <a:solidFill>
                <a:srgbClr val="000000"/>
              </a:solidFill>
              <a:latin typeface="微软雅黑" panose="020B0503020204020204" charset="-122"/>
            </a:endParaRPr>
          </a:p>
        </p:txBody>
      </p:sp>
      <p:pic>
        <p:nvPicPr>
          <p:cNvPr id="4" name="图片 3" descr="upload_088593077"/>
          <p:cNvPicPr>
            <a:picLocks noChangeAspect="1"/>
          </p:cNvPicPr>
          <p:nvPr/>
        </p:nvPicPr>
        <p:blipFill>
          <a:blip r:embed="rId2"/>
          <a:stretch>
            <a:fillRect/>
          </a:stretch>
        </p:blipFill>
        <p:spPr>
          <a:xfrm>
            <a:off x="6302899" y="1151979"/>
            <a:ext cx="5310387" cy="4174676"/>
          </a:xfrm>
          <a:prstGeom prst="rect">
            <a:avLst/>
          </a:prstGeom>
        </p:spPr>
      </p:pic>
      <p:grpSp>
        <p:nvGrpSpPr>
          <p:cNvPr id="5" name="组合 4"/>
          <p:cNvGrpSpPr/>
          <p:nvPr userDrawn="1"/>
        </p:nvGrpSpPr>
        <p:grpSpPr>
          <a:xfrm>
            <a:off x="11002645" y="51197"/>
            <a:ext cx="1109980" cy="1531620"/>
            <a:chOff x="17252" y="90"/>
            <a:chExt cx="1748" cy="2412"/>
          </a:xfrm>
        </p:grpSpPr>
        <p:pic>
          <p:nvPicPr>
            <p:cNvPr id="6" name="图片 5" descr="upload_183822111"/>
            <p:cNvPicPr>
              <a:picLocks noChangeAspect="1"/>
            </p:cNvPicPr>
            <p:nvPr/>
          </p:nvPicPr>
          <p:blipFill>
            <a:blip r:embed="rId3"/>
            <a:stretch>
              <a:fillRect/>
            </a:stretch>
          </p:blipFill>
          <p:spPr>
            <a:xfrm>
              <a:off x="17358" y="970"/>
              <a:ext cx="1553" cy="1533"/>
            </a:xfrm>
            <a:prstGeom prst="rect">
              <a:avLst/>
            </a:prstGeom>
          </p:spPr>
        </p:pic>
        <p:sp>
          <p:nvSpPr>
            <p:cNvPr id="7" name="矩形 6"/>
            <p:cNvSpPr/>
            <p:nvPr userDrawn="1"/>
          </p:nvSpPr>
          <p:spPr>
            <a:xfrm>
              <a:off x="17252" y="90"/>
              <a:ext cx="1749" cy="884"/>
            </a:xfrm>
            <a:prstGeom prst="rect">
              <a:avLst/>
            </a:prstGeom>
            <a:noFill/>
            <a:ln w="12700" cmpd="sng">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zh-CN" altLang="en-US" b="1">
                  <a:solidFill>
                    <a:srgbClr val="FFFFFF"/>
                  </a:solidFill>
                  <a:latin typeface="微软雅黑" charset="0"/>
                  <a:ea typeface="微软雅黑" charset="0"/>
                </a:rPr>
                <a:t>扫码打卡</a:t>
              </a:r>
              <a:endParaRPr lang="zh-CN" altLang="en-US">
                <a:solidFill>
                  <a:srgbClr val="000000"/>
                </a:solidFill>
              </a:endParaRPr>
            </a:p>
          </p:txBody>
        </p:sp>
      </p:gr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729860" y="52603"/>
            <a:ext cx="4030668" cy="946845"/>
          </a:xfrm>
          <a:prstGeom prst="rect">
            <a:avLst/>
          </a:prstGeom>
        </p:spPr>
        <p:txBody>
          <a:bodyPr wrap="square">
            <a:noAutofit/>
          </a:bodyPr>
          <a:lstStyle/>
          <a:p>
            <a:r>
              <a:rPr lang="en-US" altLang="zh-CN" sz="2800" b="1" dirty="0">
                <a:solidFill>
                  <a:srgbClr val="FFFFFF"/>
                </a:solidFill>
                <a:latin typeface="微软雅黑" charset="0"/>
                <a:ea typeface="微软雅黑" charset="0"/>
              </a:rPr>
              <a:t>5</a:t>
            </a:r>
            <a:r>
              <a:rPr lang="zh-CN" altLang="en-US" sz="2800" b="1" dirty="0">
                <a:solidFill>
                  <a:srgbClr val="FFFFFF"/>
                </a:solidFill>
                <a:latin typeface="微软雅黑" charset="0"/>
                <a:ea typeface="微软雅黑" charset="0"/>
              </a:rPr>
              <a:t>分钟比赛阶段（</a:t>
            </a:r>
            <a:r>
              <a:rPr lang="en-US" altLang="zh-CN" sz="2800" b="1" dirty="0">
                <a:solidFill>
                  <a:srgbClr val="FFFFFF"/>
                </a:solidFill>
                <a:latin typeface="微软雅黑" charset="0"/>
                <a:ea typeface="微软雅黑" charset="0"/>
              </a:rPr>
              <a:t>3V3</a:t>
            </a:r>
            <a:r>
              <a:rPr lang="zh-CN" altLang="en-US" sz="2800" b="1" dirty="0">
                <a:solidFill>
                  <a:srgbClr val="FFFFFF"/>
                </a:solidFill>
                <a:latin typeface="微软雅黑" charset="0"/>
                <a:ea typeface="微软雅黑" charset="0"/>
              </a:rPr>
              <a:t>）</a:t>
            </a:r>
            <a:endParaRPr lang="zh-CN" sz="4000" b="1" dirty="0">
              <a:latin typeface="微软雅黑" panose="020B0503020204020204" charset="-122"/>
              <a:ea typeface="微软雅黑" panose="020B0503020204020204" charset="-122"/>
            </a:endParaRPr>
          </a:p>
        </p:txBody>
      </p:sp>
      <p:sp>
        <p:nvSpPr>
          <p:cNvPr id="1048607" name="内容占位符 2"/>
          <p:cNvSpPr>
            <a:spLocks noGrp="1"/>
          </p:cNvSpPr>
          <p:nvPr>
            <p:ph idx="4294967295"/>
          </p:nvPr>
        </p:nvSpPr>
        <p:spPr>
          <a:xfrm>
            <a:off x="736340" y="792502"/>
            <a:ext cx="10658215" cy="5291667"/>
          </a:xfrm>
        </p:spPr>
        <p:txBody>
          <a:bodyPr>
            <a:noAutofit/>
          </a:bodyPr>
          <a:lstStyle/>
          <a:p>
            <a:pPr>
              <a:lnSpc>
                <a:spcPct val="130000"/>
              </a:lnSpc>
              <a:buFont typeface="Arial" panose="020B0604020202020204" pitchFamily="34" charset="0"/>
              <a:buChar char="•"/>
            </a:pPr>
            <a:r>
              <a:rPr lang="zh-CN" altLang="en-US" sz="2400" b="1" dirty="0">
                <a:solidFill>
                  <a:srgbClr val="FF0000"/>
                </a:solidFill>
                <a:latin typeface="微软雅黑" panose="020B0503020204020204" charset="-122"/>
              </a:rPr>
              <a:t>平衡步兵</a:t>
            </a:r>
            <a:r>
              <a:rPr lang="zh-CN" altLang="en-US" sz="2400" b="1" dirty="0">
                <a:solidFill>
                  <a:srgbClr val="000000"/>
                </a:solidFill>
                <a:latin typeface="微软雅黑" panose="020B0503020204020204" charset="-122"/>
              </a:rPr>
              <a:t>需要</a:t>
            </a:r>
            <a:r>
              <a:rPr lang="zh-CN" altLang="en-US" sz="2400" b="1" dirty="0">
                <a:solidFill>
                  <a:srgbClr val="FF0000"/>
                </a:solidFill>
                <a:latin typeface="微软雅黑" panose="020B0503020204020204" charset="-122"/>
              </a:rPr>
              <a:t>发射机构朝向与装甲朝向相同</a:t>
            </a:r>
            <a:r>
              <a:rPr lang="zh-CN" altLang="en-US" sz="2400" b="1" dirty="0">
                <a:solidFill>
                  <a:srgbClr val="000000"/>
                </a:solidFill>
                <a:latin typeface="微软雅黑" panose="020B0503020204020204" charset="-122"/>
              </a:rPr>
              <a:t>，否则会受到判罚哟</a:t>
            </a:r>
            <a:r>
              <a:rPr lang="en-US" altLang="zh-CN" sz="2400" b="1" dirty="0">
                <a:solidFill>
                  <a:srgbClr val="000000"/>
                </a:solidFill>
                <a:latin typeface="微软雅黑" panose="020B0503020204020204" charset="-122"/>
              </a:rPr>
              <a:t>~</a:t>
            </a:r>
            <a:endParaRPr lang="zh-CN" altLang="en-US" sz="2400" b="1" dirty="0">
              <a:solidFill>
                <a:srgbClr val="000000"/>
              </a:solidFill>
              <a:latin typeface="微软雅黑" panose="020B0503020204020204" charset="-122"/>
            </a:endParaRPr>
          </a:p>
          <a:p>
            <a:pPr>
              <a:lnSpc>
                <a:spcPct val="130000"/>
              </a:lnSpc>
              <a:buFont typeface="Arial" panose="020B0604020202020204" pitchFamily="34" charset="0"/>
              <a:buChar char="•"/>
            </a:pPr>
            <a:r>
              <a:rPr lang="zh-CN" altLang="en-US" sz="2400" b="1" dirty="0">
                <a:solidFill>
                  <a:srgbClr val="000000"/>
                </a:solidFill>
                <a:latin typeface="微软雅黑" charset="0"/>
              </a:rPr>
              <a:t>除在补给区平衡步兵需要保持平衡状态哦，靠着围挡也是不行的哦！</a:t>
            </a:r>
          </a:p>
          <a:p>
            <a:pPr>
              <a:lnSpc>
                <a:spcPct val="130000"/>
              </a:lnSpc>
              <a:buFont typeface="Arial" panose="020B0604020202020204" pitchFamily="34" charset="0"/>
              <a:buChar char="•"/>
            </a:pPr>
            <a:r>
              <a:rPr lang="zh-CN" altLang="en-US" sz="2400" b="1" dirty="0">
                <a:solidFill>
                  <a:srgbClr val="000000"/>
                </a:solidFill>
                <a:latin typeface="微软雅黑" charset="0"/>
              </a:rPr>
              <a:t>哨兵机器人在比赛开始前不要</a:t>
            </a:r>
            <a:r>
              <a:rPr lang="zh-CN" altLang="en-US" sz="2400" b="1" dirty="0">
                <a:solidFill>
                  <a:srgbClr val="FF0000"/>
                </a:solidFill>
                <a:latin typeface="微软雅黑" charset="0"/>
              </a:rPr>
              <a:t>离开启动区</a:t>
            </a:r>
            <a:r>
              <a:rPr lang="zh-CN" altLang="en-US" sz="2400" b="1" dirty="0">
                <a:solidFill>
                  <a:srgbClr val="000000"/>
                </a:solidFill>
                <a:latin typeface="微软雅黑" charset="0"/>
              </a:rPr>
              <a:t>，否则要收到</a:t>
            </a:r>
            <a:r>
              <a:rPr lang="zh-CN" altLang="en-US" sz="2400" b="1" dirty="0">
                <a:solidFill>
                  <a:srgbClr val="FF0000"/>
                </a:solidFill>
                <a:latin typeface="微软雅黑" charset="0"/>
              </a:rPr>
              <a:t>抢跑的判罚</a:t>
            </a:r>
            <a:r>
              <a:rPr lang="zh-CN" altLang="en-US" sz="2400" b="1" dirty="0">
                <a:solidFill>
                  <a:srgbClr val="000000"/>
                </a:solidFill>
                <a:latin typeface="微软雅黑" charset="0"/>
              </a:rPr>
              <a:t>哦（建议通过裁判系统串口获取到比赛开始的数据后机器人再开始运行）</a:t>
            </a:r>
          </a:p>
          <a:p>
            <a:pPr>
              <a:lnSpc>
                <a:spcPct val="130000"/>
              </a:lnSpc>
              <a:buFont typeface="Arial" panose="020B0604020202020204" pitchFamily="34" charset="0"/>
              <a:buChar char="•"/>
            </a:pPr>
            <a:r>
              <a:rPr lang="zh-CN" altLang="en-US" sz="2400" b="1" dirty="0">
                <a:solidFill>
                  <a:srgbClr val="000000"/>
                </a:solidFill>
                <a:latin typeface="微软雅黑" charset="0"/>
              </a:rPr>
              <a:t>建议哨兵机器人</a:t>
            </a:r>
            <a:r>
              <a:rPr lang="zh-CN" altLang="en-US" sz="2400" b="1" dirty="0">
                <a:solidFill>
                  <a:srgbClr val="FF0000"/>
                </a:solidFill>
                <a:latin typeface="微软雅黑" charset="0"/>
              </a:rPr>
              <a:t>增加失控保护</a:t>
            </a:r>
            <a:r>
              <a:rPr lang="zh-CN" altLang="en-US" sz="2400" b="1" dirty="0">
                <a:solidFill>
                  <a:srgbClr val="000000"/>
                </a:solidFill>
                <a:latin typeface="微软雅黑" charset="0"/>
              </a:rPr>
              <a:t>，避免比赛开始后失控对比赛场地造成破坏，还有可能受到</a:t>
            </a:r>
            <a:r>
              <a:rPr lang="zh-CN" altLang="en-US" sz="2400" b="1" dirty="0">
                <a:solidFill>
                  <a:srgbClr val="FF0000"/>
                </a:solidFill>
                <a:latin typeface="微软雅黑" charset="0"/>
              </a:rPr>
              <a:t>违规判罚警告</a:t>
            </a:r>
            <a:r>
              <a:rPr lang="zh-CN" altLang="en-US" sz="2400" b="1" dirty="0">
                <a:solidFill>
                  <a:srgbClr val="000000"/>
                </a:solidFill>
                <a:latin typeface="微软雅黑" charset="0"/>
              </a:rPr>
              <a:t>。</a:t>
            </a:r>
            <a:endParaRPr lang="zh-CN" sz="2400" b="1" dirty="0">
              <a:solidFill>
                <a:srgbClr val="000000"/>
              </a:solidFill>
              <a:latin typeface="微软雅黑" charset="0"/>
              <a:ea typeface="微软雅黑" charset="0"/>
              <a:sym typeface="+mn-ea"/>
            </a:endParaRPr>
          </a:p>
          <a:p>
            <a:pPr>
              <a:lnSpc>
                <a:spcPct val="130000"/>
              </a:lnSpc>
              <a:buFont typeface="Arial" panose="020B0604020202020204" pitchFamily="34" charset="0"/>
              <a:buChar char="•"/>
            </a:pPr>
            <a:r>
              <a:rPr lang="zh-CN" sz="2400" b="1" dirty="0">
                <a:solidFill>
                  <a:srgbClr val="000000"/>
                </a:solidFill>
                <a:latin typeface="微软雅黑" charset="0"/>
                <a:ea typeface="微软雅黑" charset="0"/>
                <a:sym typeface="+mn-ea"/>
              </a:rPr>
              <a:t>比赛过程中，场地人员需在指定</a:t>
            </a:r>
            <a:r>
              <a:rPr lang="zh-CN" sz="2400" b="1" dirty="0">
                <a:solidFill>
                  <a:srgbClr val="FF0000"/>
                </a:solidFill>
                <a:latin typeface="微软雅黑" charset="0"/>
                <a:ea typeface="微软雅黑" charset="0"/>
                <a:sym typeface="+mn-ea"/>
              </a:rPr>
              <a:t>观赛区观赛</a:t>
            </a:r>
            <a:r>
              <a:rPr lang="zh-CN" sz="2400" b="1" dirty="0">
                <a:solidFill>
                  <a:srgbClr val="000000"/>
                </a:solidFill>
                <a:latin typeface="微软雅黑" charset="0"/>
                <a:ea typeface="微软雅黑" charset="0"/>
                <a:sym typeface="+mn-ea"/>
              </a:rPr>
              <a:t>。未经裁判许可，场地人员不得擅自离开该区域。</a:t>
            </a:r>
          </a:p>
          <a:p>
            <a:pPr>
              <a:lnSpc>
                <a:spcPct val="130000"/>
              </a:lnSpc>
              <a:buFont typeface="Arial" panose="020B0604020202020204" pitchFamily="34" charset="0"/>
              <a:buChar char="•"/>
            </a:pPr>
            <a:r>
              <a:rPr lang="zh-CN" sz="2400" b="1" dirty="0">
                <a:solidFill>
                  <a:srgbClr val="000000"/>
                </a:solidFill>
                <a:latin typeface="微软雅黑" charset="0"/>
                <a:ea typeface="微软雅黑" charset="0"/>
                <a:sym typeface="+mn-ea"/>
              </a:rPr>
              <a:t>比赛过程中，若出现异常情况请及时向裁判人员传达，并在获得反馈前</a:t>
            </a:r>
            <a:r>
              <a:rPr lang="zh-CN" sz="2400" b="1" dirty="0">
                <a:solidFill>
                  <a:srgbClr val="FF0000"/>
                </a:solidFill>
                <a:latin typeface="微软雅黑" charset="0"/>
                <a:ea typeface="微软雅黑" charset="0"/>
                <a:sym typeface="+mn-ea"/>
              </a:rPr>
              <a:t>继续本局比赛</a:t>
            </a:r>
            <a:r>
              <a:rPr lang="zh-CN" altLang="en-US" sz="2400" b="1" dirty="0">
                <a:solidFill>
                  <a:srgbClr val="000000"/>
                </a:solidFill>
                <a:latin typeface="微软雅黑" charset="0"/>
                <a:ea typeface="微软雅黑" charset="0"/>
                <a:sym typeface="+mn-ea"/>
              </a:rPr>
              <a:t>。</a:t>
            </a:r>
            <a:endParaRPr lang="zh-CN" altLang="en-US" sz="2000" dirty="0">
              <a:solidFill>
                <a:srgbClr val="FFFF00"/>
              </a:solidFill>
              <a:latin typeface="微软雅黑" charset="0"/>
            </a:endParaRPr>
          </a:p>
          <a:p>
            <a:pPr>
              <a:lnSpc>
                <a:spcPct val="130000"/>
              </a:lnSpc>
              <a:buFont typeface="Arial" panose="020B0604020202020204" pitchFamily="34" charset="0"/>
              <a:buChar char="•"/>
            </a:pPr>
            <a:endParaRPr lang="zh-CN" sz="2000" dirty="0">
              <a:solidFill>
                <a:srgbClr val="000000"/>
              </a:solidFill>
              <a:latin typeface="微软雅黑" panose="020B0503020204020204" charset="-122"/>
            </a:endParaRPr>
          </a:p>
        </p:txBody>
      </p:sp>
      <p:grpSp>
        <p:nvGrpSpPr>
          <p:cNvPr id="5" name="组合 4"/>
          <p:cNvGrpSpPr/>
          <p:nvPr userDrawn="1"/>
        </p:nvGrpSpPr>
        <p:grpSpPr>
          <a:xfrm>
            <a:off x="11002645" y="51197"/>
            <a:ext cx="1109980" cy="1531620"/>
            <a:chOff x="17252" y="90"/>
            <a:chExt cx="1748" cy="2412"/>
          </a:xfrm>
        </p:grpSpPr>
        <p:pic>
          <p:nvPicPr>
            <p:cNvPr id="3" name="图片 2" descr="upload_183822111"/>
            <p:cNvPicPr>
              <a:picLocks noChangeAspect="1"/>
            </p:cNvPicPr>
            <p:nvPr/>
          </p:nvPicPr>
          <p:blipFill>
            <a:blip r:embed="rId2"/>
            <a:stretch>
              <a:fillRect/>
            </a:stretch>
          </p:blipFill>
          <p:spPr>
            <a:xfrm>
              <a:off x="17358" y="970"/>
              <a:ext cx="1553" cy="1533"/>
            </a:xfrm>
            <a:prstGeom prst="rect">
              <a:avLst/>
            </a:prstGeom>
          </p:spPr>
        </p:pic>
        <p:sp>
          <p:nvSpPr>
            <p:cNvPr id="2" name="矩形 1"/>
            <p:cNvSpPr/>
            <p:nvPr userDrawn="1"/>
          </p:nvSpPr>
          <p:spPr>
            <a:xfrm>
              <a:off x="17252" y="90"/>
              <a:ext cx="1749" cy="884"/>
            </a:xfrm>
            <a:prstGeom prst="rect">
              <a:avLst/>
            </a:prstGeom>
            <a:noFill/>
            <a:ln w="12700" cmpd="sng">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zh-CN" altLang="en-US" b="1">
                  <a:solidFill>
                    <a:srgbClr val="FFFFFF"/>
                  </a:solidFill>
                  <a:latin typeface="微软雅黑" charset="0"/>
                  <a:ea typeface="微软雅黑" charset="0"/>
                </a:rPr>
                <a:t>扫码打卡</a:t>
              </a:r>
              <a:endParaRPr lang="zh-CN" altLang="en-US">
                <a:solidFill>
                  <a:srgbClr val="000000"/>
                </a:solidFill>
              </a:endParaRPr>
            </a:p>
          </p:txBody>
        </p:sp>
      </p:gr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1048638" name="标题 1"/>
          <p:cNvSpPr>
            <a:spLocks noGrp="1"/>
          </p:cNvSpPr>
          <p:nvPr>
            <p:ph type="title"/>
          </p:nvPr>
        </p:nvSpPr>
        <p:spPr>
          <a:xfrm>
            <a:off x="591033" y="1159650"/>
            <a:ext cx="10809592" cy="4242217"/>
          </a:xfrm>
        </p:spPr>
        <p:txBody>
          <a:bodyPr>
            <a:normAutofit/>
          </a:bodyPr>
          <a:lstStyle/>
          <a:p>
            <a:pPr algn="ctr"/>
            <a:r>
              <a:rPr lang="zh-CN" sz="6000" b="1" dirty="0">
                <a:solidFill>
                  <a:schemeClr val="tx1"/>
                </a:solidFill>
                <a:latin typeface="微软雅黑" panose="020B0503020204020204" charset="-122"/>
              </a:rPr>
              <a:t>五</a:t>
            </a:r>
            <a:r>
              <a:rPr lang="zh-CN" sz="6000" b="1" dirty="0">
                <a:solidFill>
                  <a:schemeClr val="tx1"/>
                </a:solidFill>
                <a:latin typeface="微软雅黑" panose="020B0503020204020204" charset="-122"/>
                <a:ea typeface="微软雅黑" panose="020B0503020204020204" charset="-122"/>
              </a:rPr>
              <a:t>、赛后</a:t>
            </a:r>
            <a:r>
              <a:rPr lang="zh-CN" altLang="en-US" sz="6000" b="1" dirty="0">
                <a:solidFill>
                  <a:schemeClr val="tx1"/>
                </a:solidFill>
                <a:latin typeface="微软雅黑" panose="020B0503020204020204" charset="-122"/>
                <a:ea typeface="微软雅黑" panose="020B0503020204020204" charset="-122"/>
              </a:rPr>
              <a:t>注意事项</a:t>
            </a:r>
            <a:endParaRPr lang="zh-CN" sz="3600" b="1" dirty="0">
              <a:solidFill>
                <a:schemeClr val="tx1"/>
              </a:solidFill>
              <a:latin typeface="微软雅黑" panose="020B0503020204020204" charset="-122"/>
              <a:ea typeface="微软雅黑" panose="020B0503020204020204" charset="-122"/>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729860" y="52603"/>
            <a:ext cx="4030668" cy="946845"/>
          </a:xfrm>
          <a:prstGeom prst="rect">
            <a:avLst/>
          </a:prstGeom>
        </p:spPr>
        <p:txBody>
          <a:bodyPr wrap="square">
            <a:noAutofit/>
          </a:bodyPr>
          <a:lstStyle/>
          <a:p>
            <a:r>
              <a:rPr lang="zh-CN" altLang="en-US" sz="2800" b="1" dirty="0">
                <a:solidFill>
                  <a:srgbClr val="FFFFFF"/>
                </a:solidFill>
                <a:latin typeface="微软雅黑" charset="0"/>
                <a:ea typeface="微软雅黑" charset="0"/>
              </a:rPr>
              <a:t>赛后流程</a:t>
            </a:r>
            <a:endParaRPr lang="zh-CN" sz="4000" b="1" dirty="0">
              <a:latin typeface="微软雅黑" panose="020B0503020204020204" charset="-122"/>
              <a:ea typeface="微软雅黑" panose="020B0503020204020204" charset="-122"/>
            </a:endParaRPr>
          </a:p>
        </p:txBody>
      </p:sp>
      <p:sp>
        <p:nvSpPr>
          <p:cNvPr id="1048607" name="内容占位符 2"/>
          <p:cNvSpPr>
            <a:spLocks noGrp="1"/>
          </p:cNvSpPr>
          <p:nvPr>
            <p:ph idx="4294967295"/>
          </p:nvPr>
        </p:nvSpPr>
        <p:spPr>
          <a:xfrm>
            <a:off x="804982" y="817463"/>
            <a:ext cx="10995185" cy="4911016"/>
          </a:xfrm>
        </p:spPr>
        <p:txBody>
          <a:bodyPr>
            <a:noAutofit/>
          </a:bodyPr>
          <a:lstStyle/>
          <a:p>
            <a:pPr>
              <a:lnSpc>
                <a:spcPct val="130000"/>
              </a:lnSpc>
              <a:buFont typeface="Arial" panose="020B0604020202020204" pitchFamily="34" charset="0"/>
              <a:buChar char="•"/>
            </a:pPr>
            <a:r>
              <a:rPr lang="zh-CN" altLang="en-US" sz="2400" b="1" dirty="0">
                <a:solidFill>
                  <a:srgbClr val="000000"/>
                </a:solidFill>
                <a:latin typeface="微软雅黑" charset="0"/>
              </a:rPr>
              <a:t>比赛结束后</a:t>
            </a:r>
            <a:r>
              <a:rPr lang="en-US" altLang="zh-CN" sz="2400" b="1" dirty="0">
                <a:solidFill>
                  <a:srgbClr val="FF0000"/>
                </a:solidFill>
                <a:latin typeface="微软雅黑" charset="0"/>
              </a:rPr>
              <a:t>5</a:t>
            </a:r>
            <a:r>
              <a:rPr lang="zh-CN" altLang="en-US" sz="2400" b="1" dirty="0">
                <a:solidFill>
                  <a:srgbClr val="FF0000"/>
                </a:solidFill>
                <a:latin typeface="微软雅黑" charset="0"/>
              </a:rPr>
              <a:t>分钟内</a:t>
            </a:r>
            <a:r>
              <a:rPr lang="zh-CN" altLang="en-US" sz="2400" b="1" dirty="0">
                <a:solidFill>
                  <a:srgbClr val="000000"/>
                </a:solidFill>
                <a:latin typeface="微软雅黑" charset="0"/>
              </a:rPr>
              <a:t>需要到裁判席进行签字确认成绩，过时视为</a:t>
            </a:r>
            <a:r>
              <a:rPr lang="zh-CN" altLang="en-US" sz="2400" b="1" dirty="0">
                <a:solidFill>
                  <a:srgbClr val="FF0000"/>
                </a:solidFill>
                <a:latin typeface="微软雅黑" charset="0"/>
              </a:rPr>
              <a:t>默认成绩</a:t>
            </a:r>
            <a:endParaRPr lang="zh-CN" altLang="en-US" sz="2400" b="1" dirty="0">
              <a:solidFill>
                <a:srgbClr val="000000"/>
              </a:solidFill>
              <a:latin typeface="微软雅黑" charset="0"/>
            </a:endParaRPr>
          </a:p>
          <a:p>
            <a:pPr>
              <a:lnSpc>
                <a:spcPct val="130000"/>
              </a:lnSpc>
              <a:buFont typeface="Arial" panose="020B0604020202020204" pitchFamily="34" charset="0"/>
              <a:buChar char="•"/>
            </a:pPr>
            <a:r>
              <a:rPr lang="zh-CN" altLang="en-US" sz="2400" b="1" dirty="0">
                <a:solidFill>
                  <a:srgbClr val="FF0000"/>
                </a:solidFill>
                <a:latin typeface="微软雅黑" charset="0"/>
              </a:rPr>
              <a:t>成绩确认后不可发起申诉！</a:t>
            </a:r>
            <a:endParaRPr lang="zh-CN" altLang="en-US" sz="2400" b="1" dirty="0">
              <a:solidFill>
                <a:srgbClr val="000000"/>
              </a:solidFill>
              <a:latin typeface="微软雅黑" charset="0"/>
            </a:endParaRPr>
          </a:p>
          <a:p>
            <a:pPr marL="342900" indent="-342900">
              <a:lnSpc>
                <a:spcPct val="130000"/>
              </a:lnSpc>
              <a:buChar char="•"/>
            </a:pPr>
            <a:r>
              <a:rPr lang="zh-CN" altLang="en-US" sz="2400" b="1" dirty="0">
                <a:solidFill>
                  <a:srgbClr val="000000"/>
                </a:solidFill>
                <a:latin typeface="微软雅黑" charset="0"/>
                <a:ea typeface="微软雅黑" charset="0"/>
                <a:sym typeface="+mn-ea"/>
              </a:rPr>
              <a:t>若参赛队伍将以下情况作为申诉依据，仲裁委员会可直接驳回： </a:t>
            </a:r>
            <a:endParaRPr lang="zh-CN" altLang="en-US" sz="2400" b="1" dirty="0">
              <a:solidFill>
                <a:srgbClr val="000000"/>
              </a:solidFill>
              <a:latin typeface="微软雅黑" charset="0"/>
              <a:ea typeface="微软雅黑" charset="0"/>
            </a:endParaRPr>
          </a:p>
          <a:p>
            <a:pPr marL="914400" lvl="1" indent="-457200">
              <a:lnSpc>
                <a:spcPct val="130000"/>
              </a:lnSpc>
              <a:buAutoNum type="arabicPeriod"/>
            </a:pPr>
            <a:r>
              <a:rPr lang="zh-CN" altLang="en-US" sz="2055" b="1" dirty="0">
                <a:solidFill>
                  <a:srgbClr val="000000"/>
                </a:solidFill>
                <a:latin typeface="微软雅黑" charset="0"/>
                <a:ea typeface="微软雅黑" charset="0"/>
                <a:sym typeface="+mn-ea"/>
              </a:rPr>
              <a:t>比赛阶段机器人撞击场地，使场地、道具发生位置移动，导致误差增大 </a:t>
            </a:r>
            <a:endParaRPr lang="zh-CN" altLang="en-US" sz="2055" b="1" dirty="0">
              <a:solidFill>
                <a:srgbClr val="000000"/>
              </a:solidFill>
              <a:latin typeface="微软雅黑" charset="0"/>
              <a:ea typeface="微软雅黑" charset="0"/>
            </a:endParaRPr>
          </a:p>
          <a:p>
            <a:pPr marL="914400" lvl="1" indent="-457200">
              <a:lnSpc>
                <a:spcPct val="130000"/>
              </a:lnSpc>
              <a:buAutoNum type="arabicPeriod"/>
            </a:pPr>
            <a:r>
              <a:rPr lang="zh-CN" altLang="en-US" sz="2055" b="1" dirty="0">
                <a:solidFill>
                  <a:srgbClr val="000000"/>
                </a:solidFill>
                <a:latin typeface="微软雅黑" charset="0"/>
                <a:ea typeface="微软雅黑" charset="0"/>
                <a:sym typeface="+mn-ea"/>
              </a:rPr>
              <a:t>违规判罚中的口头警告、黄牌警告和红牌警告 </a:t>
            </a:r>
            <a:endParaRPr lang="zh-CN" altLang="en-US" sz="2055" b="1" dirty="0">
              <a:solidFill>
                <a:srgbClr val="000000"/>
              </a:solidFill>
              <a:latin typeface="微软雅黑" charset="0"/>
              <a:ea typeface="微软雅黑" charset="0"/>
            </a:endParaRPr>
          </a:p>
          <a:p>
            <a:pPr marL="914400" lvl="1" indent="-457200">
              <a:lnSpc>
                <a:spcPct val="130000"/>
              </a:lnSpc>
              <a:buAutoNum type="arabicPeriod"/>
            </a:pPr>
            <a:r>
              <a:rPr lang="zh-CN" altLang="en-US" sz="2055" b="1" dirty="0">
                <a:solidFill>
                  <a:srgbClr val="000000"/>
                </a:solidFill>
                <a:latin typeface="微软雅黑" charset="0"/>
                <a:ea typeface="微软雅黑" charset="0"/>
                <a:sym typeface="+mn-ea"/>
              </a:rPr>
              <a:t>发起技术暂停的类型及流程 </a:t>
            </a:r>
            <a:endParaRPr lang="zh-CN" altLang="en-US" sz="2055" b="1" dirty="0">
              <a:solidFill>
                <a:srgbClr val="000000"/>
              </a:solidFill>
              <a:latin typeface="微软雅黑" charset="0"/>
              <a:ea typeface="微软雅黑" charset="0"/>
            </a:endParaRPr>
          </a:p>
          <a:p>
            <a:pPr marL="342900" indent="-342900">
              <a:lnSpc>
                <a:spcPct val="130000"/>
              </a:lnSpc>
              <a:buChar char="•"/>
            </a:pPr>
            <a:r>
              <a:rPr lang="zh-CN" altLang="en-US" sz="2400" b="1" dirty="0">
                <a:solidFill>
                  <a:srgbClr val="000000"/>
                </a:solidFill>
                <a:latin typeface="微软雅黑" charset="0"/>
                <a:ea typeface="微软雅黑" charset="0"/>
              </a:rPr>
              <a:t>联盟赛申诉主要使用线上相关形式，现场会有相关指引（轻流系统）</a:t>
            </a:r>
            <a:endParaRPr lang="zh-CN" altLang="en-US" sz="2400" b="1" dirty="0">
              <a:solidFill>
                <a:srgbClr val="000000"/>
              </a:solidFill>
              <a:latin typeface="微软雅黑" charset="0"/>
            </a:endParaRPr>
          </a:p>
          <a:p>
            <a:pPr>
              <a:lnSpc>
                <a:spcPct val="130000"/>
              </a:lnSpc>
              <a:buFont typeface="Arial" panose="020B0604020202020204" pitchFamily="34" charset="0"/>
              <a:buChar char="•"/>
            </a:pPr>
            <a:endParaRPr lang="zh-CN" sz="2000" dirty="0">
              <a:solidFill>
                <a:srgbClr val="000000"/>
              </a:solidFill>
              <a:latin typeface="微软雅黑" panose="020B0503020204020204" charset="-122"/>
            </a:endParaRPr>
          </a:p>
        </p:txBody>
      </p:sp>
      <p:grpSp>
        <p:nvGrpSpPr>
          <p:cNvPr id="5" name="组合 4"/>
          <p:cNvGrpSpPr/>
          <p:nvPr userDrawn="1"/>
        </p:nvGrpSpPr>
        <p:grpSpPr>
          <a:xfrm>
            <a:off x="11002645" y="51197"/>
            <a:ext cx="1109980" cy="1531620"/>
            <a:chOff x="17252" y="90"/>
            <a:chExt cx="1748" cy="2412"/>
          </a:xfrm>
        </p:grpSpPr>
        <p:pic>
          <p:nvPicPr>
            <p:cNvPr id="6" name="图片 5" descr="upload_183822111"/>
            <p:cNvPicPr>
              <a:picLocks noChangeAspect="1"/>
            </p:cNvPicPr>
            <p:nvPr/>
          </p:nvPicPr>
          <p:blipFill>
            <a:blip r:embed="rId3"/>
            <a:stretch>
              <a:fillRect/>
            </a:stretch>
          </p:blipFill>
          <p:spPr>
            <a:xfrm>
              <a:off x="17358" y="970"/>
              <a:ext cx="1553" cy="1533"/>
            </a:xfrm>
            <a:prstGeom prst="rect">
              <a:avLst/>
            </a:prstGeom>
          </p:spPr>
        </p:pic>
        <p:sp>
          <p:nvSpPr>
            <p:cNvPr id="7" name="矩形 6"/>
            <p:cNvSpPr/>
            <p:nvPr userDrawn="1"/>
          </p:nvSpPr>
          <p:spPr>
            <a:xfrm>
              <a:off x="17252" y="90"/>
              <a:ext cx="1749" cy="884"/>
            </a:xfrm>
            <a:prstGeom prst="rect">
              <a:avLst/>
            </a:prstGeom>
            <a:noFill/>
            <a:ln w="12700" cmpd="sng">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zh-CN" altLang="en-US" b="1">
                  <a:solidFill>
                    <a:srgbClr val="FFFFFF"/>
                  </a:solidFill>
                  <a:latin typeface="微软雅黑" charset="0"/>
                  <a:ea typeface="微软雅黑" charset="0"/>
                </a:rPr>
                <a:t>扫码打卡</a:t>
              </a:r>
              <a:endParaRPr lang="zh-CN" altLang="en-US">
                <a:solidFill>
                  <a:srgbClr val="000000"/>
                </a:solidFill>
              </a:endParaRPr>
            </a:p>
          </p:txBody>
        </p:sp>
      </p:gr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内容占位符 1"/>
          <p:cNvSpPr>
            <a:spLocks noGrp="1"/>
          </p:cNvSpPr>
          <p:nvPr>
            <p:ph idx="4294967295"/>
          </p:nvPr>
        </p:nvSpPr>
        <p:spPr>
          <a:xfrm>
            <a:off x="809838" y="1001550"/>
            <a:ext cx="10007121" cy="3549192"/>
          </a:xfrm>
        </p:spPr>
        <p:txBody>
          <a:bodyPr>
            <a:normAutofit lnSpcReduction="10000"/>
          </a:bodyPr>
          <a:lstStyle/>
          <a:p>
            <a:pPr>
              <a:lnSpc>
                <a:spcPct val="150000"/>
              </a:lnSpc>
            </a:pPr>
            <a:r>
              <a:rPr lang="zh-CN" altLang="en-US" sz="2200" b="1" dirty="0">
                <a:solidFill>
                  <a:srgbClr val="000000"/>
                </a:solidFill>
                <a:latin typeface="微软雅黑" panose="020B0503020204020204" charset="-122"/>
              </a:rPr>
              <a:t>一场比赛结束后，机器人会全部被断电，离场后在退弹区退弹。</a:t>
            </a:r>
          </a:p>
          <a:p>
            <a:pPr>
              <a:lnSpc>
                <a:spcPct val="150000"/>
              </a:lnSpc>
            </a:pPr>
            <a:r>
              <a:rPr lang="zh-CN" altLang="en-US" sz="2200" b="1" dirty="0">
                <a:solidFill>
                  <a:srgbClr val="000000"/>
                </a:solidFill>
                <a:latin typeface="微软雅黑" charset="0"/>
              </a:rPr>
              <a:t>英雄机器人退弹需退完所有</a:t>
            </a:r>
            <a:r>
              <a:rPr lang="en-US" altLang="zh-CN" sz="2200" b="1" dirty="0">
                <a:solidFill>
                  <a:srgbClr val="000000"/>
                </a:solidFill>
                <a:latin typeface="微软雅黑" panose="020B0503020204020204" charset="-122"/>
              </a:rPr>
              <a:t>42mm</a:t>
            </a:r>
            <a:r>
              <a:rPr lang="zh-CN" altLang="en-US" sz="2200" b="1" dirty="0">
                <a:solidFill>
                  <a:srgbClr val="000000"/>
                </a:solidFill>
                <a:latin typeface="微软雅黑" panose="020B0503020204020204" charset="-122"/>
              </a:rPr>
              <a:t>弹丸，</a:t>
            </a:r>
            <a:r>
              <a:rPr lang="en-US" altLang="zh-CN" sz="2200" b="1" dirty="0">
                <a:solidFill>
                  <a:srgbClr val="000000"/>
                </a:solidFill>
                <a:latin typeface="微软雅黑" panose="020B0503020204020204" charset="-122"/>
              </a:rPr>
              <a:t>17mm</a:t>
            </a:r>
            <a:r>
              <a:rPr lang="zh-CN" altLang="en-US" sz="2200" b="1" dirty="0">
                <a:solidFill>
                  <a:srgbClr val="000000"/>
                </a:solidFill>
                <a:latin typeface="微软雅黑" panose="020B0503020204020204" charset="-122"/>
              </a:rPr>
              <a:t>荧光弹丸则需</a:t>
            </a:r>
            <a:r>
              <a:rPr lang="zh-CN" altLang="en-US" sz="2200" b="1" dirty="0">
                <a:solidFill>
                  <a:srgbClr val="000000"/>
                </a:solidFill>
                <a:latin typeface="微软雅黑" panose="020B0503020204020204" charset="-122"/>
                <a:sym typeface="+mn-ea"/>
              </a:rPr>
              <a:t>上电发弹至无法发射，</a:t>
            </a:r>
            <a:r>
              <a:rPr lang="zh-CN" altLang="en-US" sz="2200" b="1" dirty="0">
                <a:solidFill>
                  <a:srgbClr val="000000"/>
                </a:solidFill>
                <a:latin typeface="微软雅黑" panose="020B0503020204020204" charset="-122"/>
              </a:rPr>
              <a:t>否则机器人需扣留在退弹区。</a:t>
            </a:r>
          </a:p>
          <a:p>
            <a:pPr>
              <a:lnSpc>
                <a:spcPct val="150000"/>
              </a:lnSpc>
            </a:pPr>
            <a:r>
              <a:rPr lang="zh-CN" altLang="en-US" sz="2200" b="1" dirty="0">
                <a:solidFill>
                  <a:srgbClr val="000000"/>
                </a:solidFill>
                <a:latin typeface="微软雅黑" charset="0"/>
              </a:rPr>
              <a:t>除</a:t>
            </a:r>
            <a:r>
              <a:rPr lang="en-US" altLang="zh-CN" sz="2200" b="1" dirty="0">
                <a:solidFill>
                  <a:srgbClr val="000000"/>
                </a:solidFill>
                <a:latin typeface="微软雅黑" charset="0"/>
              </a:rPr>
              <a:t>17mm</a:t>
            </a:r>
            <a:r>
              <a:rPr lang="zh-CN" altLang="en-US" sz="2200" b="1" dirty="0">
                <a:solidFill>
                  <a:srgbClr val="000000"/>
                </a:solidFill>
                <a:latin typeface="微软雅黑" charset="0"/>
              </a:rPr>
              <a:t>弹丸弹链中的弹丸，一律不允许将其他弹丸带离退弹区。所以注意不要将队伍调试使用的弹丸带入赛场区域哦</a:t>
            </a:r>
            <a:r>
              <a:rPr lang="en-US" altLang="zh-CN" sz="2200" b="1" dirty="0">
                <a:solidFill>
                  <a:srgbClr val="000000"/>
                </a:solidFill>
                <a:latin typeface="微软雅黑" charset="0"/>
              </a:rPr>
              <a:t>~</a:t>
            </a:r>
            <a:endParaRPr lang="zh-CN" altLang="en-US" sz="2200" b="1" dirty="0">
              <a:solidFill>
                <a:srgbClr val="000000"/>
              </a:solidFill>
              <a:latin typeface="微软雅黑" panose="020B0503020204020204" charset="-122"/>
            </a:endParaRPr>
          </a:p>
          <a:p>
            <a:pPr>
              <a:lnSpc>
                <a:spcPct val="150000"/>
              </a:lnSpc>
            </a:pPr>
            <a:r>
              <a:rPr lang="zh-CN" altLang="en-US" sz="2200" b="1" dirty="0">
                <a:solidFill>
                  <a:srgbClr val="000000"/>
                </a:solidFill>
                <a:latin typeface="微软雅黑" charset="0"/>
              </a:rPr>
              <a:t>步兵对抗赛则需要在战场内发射弹丸，直至打不出弹丸为止，再进行断电退场。</a:t>
            </a:r>
            <a:endParaRPr lang="en-US" altLang="zh-CN" sz="2200" dirty="0">
              <a:solidFill>
                <a:srgbClr val="000000"/>
              </a:solidFill>
              <a:latin typeface="微软雅黑" panose="020B0503020204020204" charset="-122"/>
            </a:endParaRPr>
          </a:p>
          <a:p>
            <a:pPr marL="0" indent="0">
              <a:lnSpc>
                <a:spcPct val="150000"/>
              </a:lnSpc>
              <a:buNone/>
            </a:pPr>
            <a:endParaRPr lang="zh-CN" sz="2200" dirty="0">
              <a:solidFill>
                <a:srgbClr val="000000"/>
              </a:solidFill>
              <a:latin typeface="微软雅黑" panose="020B0503020204020204" charset="-122"/>
              <a:ea typeface="微软雅黑" panose="020B0503020204020204" charset="-122"/>
            </a:endParaRPr>
          </a:p>
        </p:txBody>
      </p:sp>
      <p:sp>
        <p:nvSpPr>
          <p:cNvPr id="10" name="矩形 9"/>
          <p:cNvSpPr/>
          <p:nvPr/>
        </p:nvSpPr>
        <p:spPr>
          <a:xfrm>
            <a:off x="729860" y="52603"/>
            <a:ext cx="3669025" cy="946845"/>
          </a:xfrm>
          <a:prstGeom prst="rect">
            <a:avLst/>
          </a:prstGeom>
        </p:spPr>
        <p:txBody>
          <a:bodyPr wrap="square">
            <a:noAutofit/>
          </a:bodyPr>
          <a:lstStyle/>
          <a:p>
            <a:r>
              <a:rPr lang="zh-CN" altLang="en-US" sz="2800" b="1" dirty="0">
                <a:solidFill>
                  <a:srgbClr val="FFFFFF"/>
                </a:solidFill>
                <a:latin typeface="微软雅黑" charset="0"/>
                <a:ea typeface="微软雅黑" charset="0"/>
              </a:rPr>
              <a:t>赛后注意事项-退弹</a:t>
            </a:r>
            <a:endParaRPr lang="zh-CN" sz="4000" b="1" dirty="0">
              <a:latin typeface="微软雅黑" panose="020B0503020204020204" charset="-122"/>
              <a:ea typeface="微软雅黑" panose="020B0503020204020204" charset="-122"/>
            </a:endParaRPr>
          </a:p>
        </p:txBody>
      </p:sp>
      <p:grpSp>
        <p:nvGrpSpPr>
          <p:cNvPr id="5" name="组合 4"/>
          <p:cNvGrpSpPr/>
          <p:nvPr userDrawn="1"/>
        </p:nvGrpSpPr>
        <p:grpSpPr>
          <a:xfrm>
            <a:off x="11002645" y="51197"/>
            <a:ext cx="1109980" cy="1531620"/>
            <a:chOff x="17252" y="90"/>
            <a:chExt cx="1748" cy="2412"/>
          </a:xfrm>
        </p:grpSpPr>
        <p:pic>
          <p:nvPicPr>
            <p:cNvPr id="3" name="图片 2" descr="upload_183822111"/>
            <p:cNvPicPr>
              <a:picLocks noChangeAspect="1"/>
            </p:cNvPicPr>
            <p:nvPr/>
          </p:nvPicPr>
          <p:blipFill>
            <a:blip r:embed="rId2"/>
            <a:stretch>
              <a:fillRect/>
            </a:stretch>
          </p:blipFill>
          <p:spPr>
            <a:xfrm>
              <a:off x="17358" y="970"/>
              <a:ext cx="1553" cy="1533"/>
            </a:xfrm>
            <a:prstGeom prst="rect">
              <a:avLst/>
            </a:prstGeom>
          </p:spPr>
        </p:pic>
        <p:sp>
          <p:nvSpPr>
            <p:cNvPr id="4" name="矩形 3"/>
            <p:cNvSpPr/>
            <p:nvPr userDrawn="1"/>
          </p:nvSpPr>
          <p:spPr>
            <a:xfrm>
              <a:off x="17252" y="90"/>
              <a:ext cx="1749" cy="884"/>
            </a:xfrm>
            <a:prstGeom prst="rect">
              <a:avLst/>
            </a:prstGeom>
            <a:noFill/>
            <a:ln w="12700" cmpd="sng">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zh-CN" altLang="en-US" b="1">
                  <a:solidFill>
                    <a:srgbClr val="FFFFFF"/>
                  </a:solidFill>
                  <a:latin typeface="微软雅黑" charset="0"/>
                  <a:ea typeface="微软雅黑" charset="0"/>
                </a:rPr>
                <a:t>扫码打卡</a:t>
              </a:r>
              <a:endParaRPr lang="zh-CN" altLang="en-US">
                <a:solidFill>
                  <a:srgbClr val="000000"/>
                </a:solidFill>
              </a:endParaRPr>
            </a:p>
          </p:txBody>
        </p:sp>
      </p:gr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38" name="标题 1"/>
          <p:cNvSpPr>
            <a:spLocks noGrp="1"/>
          </p:cNvSpPr>
          <p:nvPr>
            <p:ph type="title"/>
          </p:nvPr>
        </p:nvSpPr>
        <p:spPr>
          <a:xfrm>
            <a:off x="591033" y="1159650"/>
            <a:ext cx="10809592" cy="4242217"/>
          </a:xfrm>
        </p:spPr>
        <p:txBody>
          <a:bodyPr>
            <a:normAutofit/>
          </a:bodyPr>
          <a:lstStyle/>
          <a:p>
            <a:pPr algn="ctr"/>
            <a:r>
              <a:rPr lang="en-US" altLang="zh-CN" sz="8000" b="1" dirty="0">
                <a:solidFill>
                  <a:schemeClr val="tx1"/>
                </a:solidFill>
                <a:latin typeface="微软雅黑" charset="0"/>
                <a:ea typeface="微软雅黑" panose="020B0503020204020204" charset="-122"/>
              </a:rPr>
              <a:t>Q</a:t>
            </a:r>
            <a:r>
              <a:rPr lang="zh-CN" altLang="en-US" sz="8000" b="1" dirty="0">
                <a:solidFill>
                  <a:schemeClr val="tx1"/>
                </a:solidFill>
                <a:latin typeface="微软雅黑" charset="0"/>
                <a:ea typeface="微软雅黑" panose="020B0503020204020204" charset="-122"/>
              </a:rPr>
              <a:t>&amp;</a:t>
            </a:r>
            <a:r>
              <a:rPr lang="en-US" altLang="zh-CN" sz="8000" b="1" dirty="0">
                <a:solidFill>
                  <a:schemeClr val="tx1"/>
                </a:solidFill>
                <a:latin typeface="微软雅黑" charset="0"/>
                <a:ea typeface="微软雅黑" panose="020B0503020204020204" charset="-122"/>
              </a:rPr>
              <a:t>A</a:t>
            </a:r>
            <a:endParaRPr lang="zh-CN" sz="3600" b="1" dirty="0">
              <a:solidFill>
                <a:schemeClr val="tx1"/>
              </a:solidFill>
              <a:latin typeface="微软雅黑" panose="020B0503020204020204" charset="-122"/>
              <a:ea typeface="微软雅黑" panose="020B0503020204020204" charset="-122"/>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5" name="图片 4" descr="upload_566993311"/>
          <p:cNvPicPr>
            <a:picLocks noChangeAspect="1"/>
          </p:cNvPicPr>
          <p:nvPr/>
        </p:nvPicPr>
        <p:blipFill>
          <a:blip r:embed="rId2"/>
          <a:stretch>
            <a:fillRect/>
          </a:stretch>
        </p:blipFill>
        <p:spPr>
          <a:xfrm>
            <a:off x="6240" y="6240"/>
            <a:ext cx="12180818" cy="685171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724364" y="57229"/>
            <a:ext cx="2332014" cy="521970"/>
          </a:xfrm>
          <a:prstGeom prst="rect">
            <a:avLst/>
          </a:prstGeom>
        </p:spPr>
        <p:txBody>
          <a:bodyPr wrap="square">
            <a:spAutoFit/>
          </a:bodyPr>
          <a:lstStyle/>
          <a:p>
            <a:r>
              <a:rPr lang="zh-CN" altLang="en-US" sz="2800" b="1" dirty="0">
                <a:solidFill>
                  <a:srgbClr val="FFFFFF"/>
                </a:solidFill>
                <a:latin typeface="微软雅黑" panose="020B0503020204020204" charset="-122"/>
                <a:ea typeface="微软雅黑" panose="020B0503020204020204" charset="-122"/>
              </a:rPr>
              <a:t>整体流程</a:t>
            </a:r>
            <a:endParaRPr lang="zh-CN" sz="4000" b="1" dirty="0">
              <a:latin typeface="微软雅黑" panose="020B0503020204020204" charset="-122"/>
              <a:ea typeface="微软雅黑" panose="020B0503020204020204" charset="-122"/>
            </a:endParaRPr>
          </a:p>
        </p:txBody>
      </p:sp>
      <p:sp>
        <p:nvSpPr>
          <p:cNvPr id="6" name="矩形 5"/>
          <p:cNvSpPr/>
          <p:nvPr userDrawn="1"/>
        </p:nvSpPr>
        <p:spPr>
          <a:xfrm>
            <a:off x="1057029" y="1840176"/>
            <a:ext cx="1129693" cy="702722"/>
          </a:xfrm>
          <a:prstGeom prst="rect">
            <a:avLst/>
          </a:prstGeom>
          <a:solidFill>
            <a:srgbClr val="ED7D31">
              <a:alpha val="100000"/>
            </a:srgbClr>
          </a:solidFill>
          <a:ln w="12700" cap="flat" cmpd="sng" algn="ctr">
            <a:solidFill>
              <a:srgbClr val="AEB5C0">
                <a:alpha val="100000"/>
              </a:srgbClr>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zh-CN" altLang="en-US" b="1">
                <a:solidFill>
                  <a:srgbClr val="000000"/>
                </a:solidFill>
                <a:latin typeface="黑体" charset="0"/>
                <a:ea typeface="黑体" charset="0"/>
              </a:rPr>
              <a:t>备场区</a:t>
            </a:r>
          </a:p>
        </p:txBody>
      </p:sp>
      <p:cxnSp>
        <p:nvCxnSpPr>
          <p:cNvPr id="7" name="直接箭头连接符 6"/>
          <p:cNvCxnSpPr/>
          <p:nvPr userDrawn="1"/>
        </p:nvCxnSpPr>
        <p:spPr>
          <a:xfrm flipV="1">
            <a:off x="2189362" y="2189591"/>
            <a:ext cx="1056723" cy="1808"/>
          </a:xfrm>
          <a:prstGeom prst="straightConnector1">
            <a:avLst/>
          </a:prstGeom>
          <a:ln w="19050" cap="flat" cmpd="sng" algn="ctr">
            <a:solidFill>
              <a:srgbClr val="979797">
                <a:alpha val="100000"/>
              </a:srgbClr>
            </a:solidFill>
            <a:prstDash val="solid"/>
            <a:miter lim="800000"/>
            <a:tailEnd type="arrow"/>
          </a:ln>
        </p:spPr>
        <p:style>
          <a:lnRef idx="1">
            <a:schemeClr val="accent1"/>
          </a:lnRef>
          <a:fillRef idx="0">
            <a:schemeClr val="accent1"/>
          </a:fillRef>
          <a:effectRef idx="0">
            <a:schemeClr val="accent1"/>
          </a:effectRef>
          <a:fontRef idx="minor">
            <a:schemeClr val="tx1"/>
          </a:fontRef>
        </p:style>
      </p:cxnSp>
      <p:sp>
        <p:nvSpPr>
          <p:cNvPr id="8" name="矩形 7"/>
          <p:cNvSpPr/>
          <p:nvPr userDrawn="1"/>
        </p:nvSpPr>
        <p:spPr>
          <a:xfrm>
            <a:off x="3254148" y="1849071"/>
            <a:ext cx="1147483" cy="702722"/>
          </a:xfrm>
          <a:prstGeom prst="rect">
            <a:avLst/>
          </a:prstGeom>
          <a:solidFill>
            <a:srgbClr val="5B9BD5">
              <a:alpha val="100000"/>
            </a:srgbClr>
          </a:solidFill>
          <a:ln w="12700" cap="flat" cmpd="sng" algn="ctr">
            <a:solidFill>
              <a:srgbClr val="AEB5C0">
                <a:alpha val="100000"/>
              </a:srgbClr>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zh-CN" altLang="en-US" b="1">
                <a:solidFill>
                  <a:srgbClr val="000000"/>
                </a:solidFill>
                <a:latin typeface="黑体" charset="0"/>
                <a:ea typeface="黑体" charset="0"/>
              </a:rPr>
              <a:t>检录区</a:t>
            </a:r>
          </a:p>
        </p:txBody>
      </p:sp>
      <p:sp>
        <p:nvSpPr>
          <p:cNvPr id="9" name="文本框 8"/>
          <p:cNvSpPr txBox="1"/>
          <p:nvPr userDrawn="1"/>
        </p:nvSpPr>
        <p:spPr>
          <a:xfrm>
            <a:off x="2235645" y="1915785"/>
            <a:ext cx="942893" cy="489237"/>
          </a:xfrm>
          <a:prstGeom prst="rect">
            <a:avLst/>
          </a:prstGeom>
        </p:spPr>
        <p:txBody>
          <a:bodyPr wrap="square" rtlCol="0">
            <a:noAutofit/>
          </a:bodyPr>
          <a:lstStyle/>
          <a:p>
            <a:r>
              <a:rPr lang="zh-CN" altLang="en-US" sz="1400" b="1">
                <a:latin typeface="黑体" charset="0"/>
                <a:ea typeface="黑体" charset="0"/>
              </a:rPr>
              <a:t>前往检录</a:t>
            </a:r>
            <a:endParaRPr lang="zh-CN" altLang="en-US" b="1">
              <a:latin typeface="黑体" charset="0"/>
              <a:ea typeface="黑体" charset="0"/>
            </a:endParaRPr>
          </a:p>
        </p:txBody>
      </p:sp>
      <p:sp>
        <p:nvSpPr>
          <p:cNvPr id="11" name="矩形 10"/>
          <p:cNvSpPr/>
          <p:nvPr userDrawn="1"/>
        </p:nvSpPr>
        <p:spPr>
          <a:xfrm>
            <a:off x="5473505" y="1849071"/>
            <a:ext cx="1138588" cy="702722"/>
          </a:xfrm>
          <a:prstGeom prst="rect">
            <a:avLst/>
          </a:prstGeom>
          <a:solidFill>
            <a:srgbClr val="5B9BD5">
              <a:alpha val="100000"/>
            </a:srgbClr>
          </a:solidFill>
          <a:ln w="12700" cap="flat" cmpd="sng" algn="ctr">
            <a:solidFill>
              <a:srgbClr val="AEB5C0">
                <a:alpha val="100000"/>
              </a:srgbClr>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zh-CN" altLang="en-US" b="1">
                <a:solidFill>
                  <a:srgbClr val="000000"/>
                </a:solidFill>
                <a:latin typeface="黑体" charset="0"/>
                <a:ea typeface="黑体" charset="0"/>
              </a:rPr>
              <a:t>候场区</a:t>
            </a:r>
          </a:p>
        </p:txBody>
      </p:sp>
      <p:sp>
        <p:nvSpPr>
          <p:cNvPr id="14" name="矩形 13"/>
          <p:cNvSpPr/>
          <p:nvPr userDrawn="1"/>
        </p:nvSpPr>
        <p:spPr>
          <a:xfrm>
            <a:off x="7697309" y="1840176"/>
            <a:ext cx="1120798" cy="702722"/>
          </a:xfrm>
          <a:prstGeom prst="rect">
            <a:avLst/>
          </a:prstGeom>
          <a:solidFill>
            <a:srgbClr val="5B9BD5">
              <a:alpha val="100000"/>
            </a:srgbClr>
          </a:solidFill>
          <a:ln w="12700" cap="flat" cmpd="sng" algn="ctr">
            <a:solidFill>
              <a:srgbClr val="AEB5C0">
                <a:alpha val="100000"/>
              </a:srgbClr>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zh-CN" altLang="en-US" b="1">
                <a:solidFill>
                  <a:srgbClr val="000000"/>
                </a:solidFill>
                <a:latin typeface="黑体" charset="0"/>
                <a:ea typeface="黑体" charset="0"/>
              </a:rPr>
              <a:t>赛场区</a:t>
            </a:r>
          </a:p>
        </p:txBody>
      </p:sp>
      <p:sp>
        <p:nvSpPr>
          <p:cNvPr id="15" name="矩形 14"/>
          <p:cNvSpPr/>
          <p:nvPr userDrawn="1"/>
        </p:nvSpPr>
        <p:spPr>
          <a:xfrm>
            <a:off x="9912219" y="1840176"/>
            <a:ext cx="1138588" cy="702722"/>
          </a:xfrm>
          <a:prstGeom prst="rect">
            <a:avLst/>
          </a:prstGeom>
          <a:solidFill>
            <a:srgbClr val="5B9BD5">
              <a:alpha val="100000"/>
            </a:srgbClr>
          </a:solidFill>
          <a:ln w="12700" cap="flat" cmpd="sng" algn="ctr">
            <a:solidFill>
              <a:srgbClr val="AEB5C0">
                <a:alpha val="100000"/>
              </a:srgbClr>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zh-CN" altLang="en-US" b="1">
                <a:solidFill>
                  <a:srgbClr val="000000"/>
                </a:solidFill>
                <a:latin typeface="黑体" charset="0"/>
                <a:ea typeface="黑体" charset="0"/>
              </a:rPr>
              <a:t>战场</a:t>
            </a:r>
          </a:p>
        </p:txBody>
      </p:sp>
      <p:sp>
        <p:nvSpPr>
          <p:cNvPr id="16" name="矩形 15"/>
          <p:cNvSpPr/>
          <p:nvPr userDrawn="1"/>
        </p:nvSpPr>
        <p:spPr>
          <a:xfrm>
            <a:off x="9903324" y="4308599"/>
            <a:ext cx="1147483" cy="702722"/>
          </a:xfrm>
          <a:prstGeom prst="rect">
            <a:avLst/>
          </a:prstGeom>
          <a:solidFill>
            <a:srgbClr val="5B9BD5">
              <a:alpha val="100000"/>
            </a:srgbClr>
          </a:solidFill>
          <a:ln w="12700" cap="flat" cmpd="sng" algn="ctr">
            <a:solidFill>
              <a:srgbClr val="AEB5C0">
                <a:alpha val="100000"/>
              </a:srgbClr>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zh-CN" altLang="en-US" b="1">
                <a:solidFill>
                  <a:srgbClr val="000000"/>
                </a:solidFill>
                <a:latin typeface="黑体" charset="0"/>
                <a:ea typeface="黑体" charset="0"/>
              </a:rPr>
              <a:t>三分钟准备阶段</a:t>
            </a:r>
          </a:p>
        </p:txBody>
      </p:sp>
      <p:sp>
        <p:nvSpPr>
          <p:cNvPr id="17" name="矩形 16"/>
          <p:cNvSpPr/>
          <p:nvPr userDrawn="1"/>
        </p:nvSpPr>
        <p:spPr>
          <a:xfrm>
            <a:off x="7701862" y="4304256"/>
            <a:ext cx="1147483" cy="702722"/>
          </a:xfrm>
          <a:prstGeom prst="rect">
            <a:avLst/>
          </a:prstGeom>
          <a:solidFill>
            <a:srgbClr val="5B9BD5">
              <a:alpha val="100000"/>
            </a:srgbClr>
          </a:solidFill>
          <a:ln w="12700" cap="flat" cmpd="sng" algn="ctr">
            <a:solidFill>
              <a:srgbClr val="AEB5C0">
                <a:alpha val="100000"/>
              </a:srgbClr>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zh-CN" altLang="en-US" b="1">
                <a:solidFill>
                  <a:srgbClr val="000000"/>
                </a:solidFill>
                <a:latin typeface="黑体" charset="0"/>
                <a:ea typeface="黑体" charset="0"/>
              </a:rPr>
              <a:t>五分钟比赛阶段</a:t>
            </a:r>
          </a:p>
        </p:txBody>
      </p:sp>
      <p:sp>
        <p:nvSpPr>
          <p:cNvPr id="18" name="矩形 17"/>
          <p:cNvSpPr/>
          <p:nvPr userDrawn="1"/>
        </p:nvSpPr>
        <p:spPr>
          <a:xfrm>
            <a:off x="5471629" y="4306723"/>
            <a:ext cx="1147483" cy="702722"/>
          </a:xfrm>
          <a:prstGeom prst="rect">
            <a:avLst/>
          </a:prstGeom>
          <a:solidFill>
            <a:srgbClr val="5B9BD5">
              <a:alpha val="100000"/>
            </a:srgbClr>
          </a:solidFill>
          <a:ln w="12700" cap="flat" cmpd="sng" algn="ctr">
            <a:solidFill>
              <a:srgbClr val="AEB5C0">
                <a:alpha val="100000"/>
              </a:srgbClr>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zh-CN" altLang="en-US" b="1">
                <a:solidFill>
                  <a:srgbClr val="000000"/>
                </a:solidFill>
                <a:latin typeface="黑体" charset="0"/>
                <a:ea typeface="黑体" charset="0"/>
              </a:rPr>
              <a:t>比赛结束</a:t>
            </a:r>
          </a:p>
        </p:txBody>
      </p:sp>
      <p:sp>
        <p:nvSpPr>
          <p:cNvPr id="19" name="矩形 18"/>
          <p:cNvSpPr/>
          <p:nvPr userDrawn="1"/>
        </p:nvSpPr>
        <p:spPr>
          <a:xfrm>
            <a:off x="3263078" y="4313082"/>
            <a:ext cx="1147483" cy="702722"/>
          </a:xfrm>
          <a:prstGeom prst="rect">
            <a:avLst/>
          </a:prstGeom>
          <a:solidFill>
            <a:srgbClr val="5B9BD5">
              <a:alpha val="100000"/>
            </a:srgbClr>
          </a:solidFill>
          <a:ln w="12700" cap="flat" cmpd="sng" algn="ctr">
            <a:solidFill>
              <a:srgbClr val="AEB5C0">
                <a:alpha val="100000"/>
              </a:srgbClr>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zh-CN" altLang="en-US" b="1">
                <a:solidFill>
                  <a:srgbClr val="000000"/>
                </a:solidFill>
                <a:latin typeface="黑体" charset="0"/>
                <a:ea typeface="黑体" charset="0"/>
              </a:rPr>
              <a:t>签字确认</a:t>
            </a:r>
          </a:p>
        </p:txBody>
      </p:sp>
      <p:sp>
        <p:nvSpPr>
          <p:cNvPr id="20" name="矩形 19"/>
          <p:cNvSpPr/>
          <p:nvPr userDrawn="1"/>
        </p:nvSpPr>
        <p:spPr>
          <a:xfrm>
            <a:off x="1057029" y="4321943"/>
            <a:ext cx="1147483" cy="702722"/>
          </a:xfrm>
          <a:prstGeom prst="rect">
            <a:avLst/>
          </a:prstGeom>
          <a:solidFill>
            <a:srgbClr val="5B9BD5">
              <a:alpha val="100000"/>
            </a:srgbClr>
          </a:solidFill>
          <a:ln w="12700" cap="flat" cmpd="sng" algn="ctr">
            <a:solidFill>
              <a:srgbClr val="AEB5C0">
                <a:alpha val="100000"/>
              </a:srgbClr>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zh-CN" altLang="en-US" b="1">
                <a:solidFill>
                  <a:srgbClr val="000000"/>
                </a:solidFill>
                <a:latin typeface="黑体" charset="0"/>
                <a:ea typeface="黑体" charset="0"/>
              </a:rPr>
              <a:t>退弹区</a:t>
            </a:r>
          </a:p>
        </p:txBody>
      </p:sp>
      <p:cxnSp>
        <p:nvCxnSpPr>
          <p:cNvPr id="21" name="直接箭头连接符 20"/>
          <p:cNvCxnSpPr/>
          <p:nvPr userDrawn="1"/>
        </p:nvCxnSpPr>
        <p:spPr>
          <a:xfrm flipV="1">
            <a:off x="4406738" y="2192057"/>
            <a:ext cx="1056723" cy="1808"/>
          </a:xfrm>
          <a:prstGeom prst="straightConnector1">
            <a:avLst/>
          </a:prstGeom>
          <a:ln w="19050" cap="flat" cmpd="sng" algn="ctr">
            <a:solidFill>
              <a:srgbClr val="979797">
                <a:alpha val="100000"/>
              </a:srgbClr>
            </a:solidFill>
            <a:prstDash val="solid"/>
            <a:miter lim="800000"/>
            <a:tailEnd type="arrow"/>
          </a:ln>
        </p:spPr>
        <p:style>
          <a:lnRef idx="1">
            <a:schemeClr val="accent1"/>
          </a:lnRef>
          <a:fillRef idx="0">
            <a:schemeClr val="accent1"/>
          </a:fillRef>
          <a:effectRef idx="0">
            <a:schemeClr val="accent1"/>
          </a:effectRef>
          <a:fontRef idx="minor">
            <a:schemeClr val="tx1"/>
          </a:fontRef>
        </p:style>
      </p:cxnSp>
      <p:sp>
        <p:nvSpPr>
          <p:cNvPr id="22" name="文本框 21"/>
          <p:cNvSpPr txBox="1"/>
          <p:nvPr userDrawn="1"/>
        </p:nvSpPr>
        <p:spPr>
          <a:xfrm>
            <a:off x="4444126" y="1918252"/>
            <a:ext cx="942893" cy="489237"/>
          </a:xfrm>
          <a:prstGeom prst="rect">
            <a:avLst/>
          </a:prstGeom>
        </p:spPr>
        <p:txBody>
          <a:bodyPr wrap="square" rtlCol="0">
            <a:noAutofit/>
          </a:bodyPr>
          <a:lstStyle/>
          <a:p>
            <a:r>
              <a:rPr lang="zh-CN" altLang="en-US" sz="1400" b="1">
                <a:latin typeface="黑体" charset="0"/>
                <a:ea typeface="黑体" charset="0"/>
              </a:rPr>
              <a:t>完成检录</a:t>
            </a:r>
            <a:endParaRPr lang="zh-CN" altLang="en-US" b="1">
              <a:latin typeface="黑体" charset="0"/>
              <a:ea typeface="黑体" charset="0"/>
            </a:endParaRPr>
          </a:p>
        </p:txBody>
      </p:sp>
      <p:cxnSp>
        <p:nvCxnSpPr>
          <p:cNvPr id="23" name="直接箭头连接符 22"/>
          <p:cNvCxnSpPr/>
          <p:nvPr userDrawn="1"/>
        </p:nvCxnSpPr>
        <p:spPr>
          <a:xfrm flipV="1">
            <a:off x="6613461" y="2192057"/>
            <a:ext cx="1082700" cy="1808"/>
          </a:xfrm>
          <a:prstGeom prst="straightConnector1">
            <a:avLst/>
          </a:prstGeom>
          <a:ln w="19050" cap="flat" cmpd="sng" algn="ctr">
            <a:solidFill>
              <a:srgbClr val="979797">
                <a:alpha val="100000"/>
              </a:srgbClr>
            </a:solidFill>
            <a:prstDash val="solid"/>
            <a:miter lim="800000"/>
            <a:tailEnd type="arrow"/>
          </a:ln>
        </p:spPr>
        <p:style>
          <a:lnRef idx="1">
            <a:schemeClr val="accent1"/>
          </a:lnRef>
          <a:fillRef idx="0">
            <a:schemeClr val="accent1"/>
          </a:fillRef>
          <a:effectRef idx="0">
            <a:schemeClr val="accent1"/>
          </a:effectRef>
          <a:fontRef idx="minor">
            <a:schemeClr val="tx1"/>
          </a:fontRef>
        </p:style>
      </p:cxnSp>
      <p:sp>
        <p:nvSpPr>
          <p:cNvPr id="24" name="文本框 23"/>
          <p:cNvSpPr txBox="1"/>
          <p:nvPr userDrawn="1"/>
        </p:nvSpPr>
        <p:spPr>
          <a:xfrm>
            <a:off x="6721065" y="1927384"/>
            <a:ext cx="942893" cy="489237"/>
          </a:xfrm>
          <a:prstGeom prst="rect">
            <a:avLst/>
          </a:prstGeom>
        </p:spPr>
        <p:txBody>
          <a:bodyPr wrap="square" rtlCol="0">
            <a:noAutofit/>
          </a:bodyPr>
          <a:lstStyle/>
          <a:p>
            <a:r>
              <a:rPr lang="zh-CN" altLang="en-US" sz="1400" b="1">
                <a:latin typeface="黑体" charset="0"/>
                <a:ea typeface="黑体" charset="0"/>
              </a:rPr>
              <a:t>完成候场</a:t>
            </a:r>
            <a:endParaRPr lang="zh-CN" altLang="en-US" b="1">
              <a:latin typeface="黑体" charset="0"/>
              <a:ea typeface="黑体" charset="0"/>
            </a:endParaRPr>
          </a:p>
        </p:txBody>
      </p:sp>
      <p:cxnSp>
        <p:nvCxnSpPr>
          <p:cNvPr id="25" name="直接箭头连接符 24"/>
          <p:cNvCxnSpPr/>
          <p:nvPr userDrawn="1"/>
        </p:nvCxnSpPr>
        <p:spPr>
          <a:xfrm flipV="1">
            <a:off x="8819711" y="2192057"/>
            <a:ext cx="1091359" cy="1808"/>
          </a:xfrm>
          <a:prstGeom prst="straightConnector1">
            <a:avLst/>
          </a:prstGeom>
          <a:ln w="19050" cap="flat" cmpd="sng" algn="ctr">
            <a:solidFill>
              <a:srgbClr val="979797">
                <a:alpha val="100000"/>
              </a:srgbClr>
            </a:solidFill>
            <a:prstDash val="solid"/>
            <a:miter lim="800000"/>
            <a:tailEnd type="arrow"/>
          </a:ln>
        </p:spPr>
        <p:style>
          <a:lnRef idx="1">
            <a:schemeClr val="accent1"/>
          </a:lnRef>
          <a:fillRef idx="0">
            <a:schemeClr val="accent1"/>
          </a:fillRef>
          <a:effectRef idx="0">
            <a:schemeClr val="accent1"/>
          </a:effectRef>
          <a:fontRef idx="minor">
            <a:schemeClr val="tx1"/>
          </a:fontRef>
        </p:style>
      </p:cxnSp>
      <p:sp>
        <p:nvSpPr>
          <p:cNvPr id="26" name="文本框 25"/>
          <p:cNvSpPr txBox="1"/>
          <p:nvPr userDrawn="1"/>
        </p:nvSpPr>
        <p:spPr>
          <a:xfrm>
            <a:off x="8900631" y="1936043"/>
            <a:ext cx="942893" cy="489237"/>
          </a:xfrm>
          <a:prstGeom prst="rect">
            <a:avLst/>
          </a:prstGeom>
        </p:spPr>
        <p:txBody>
          <a:bodyPr wrap="square" rtlCol="0">
            <a:noAutofit/>
          </a:bodyPr>
          <a:lstStyle/>
          <a:p>
            <a:r>
              <a:rPr lang="zh-CN" altLang="en-US" sz="1400" b="1">
                <a:latin typeface="黑体" charset="0"/>
                <a:ea typeface="黑体" charset="0"/>
              </a:rPr>
              <a:t>进入赛前等候区</a:t>
            </a:r>
            <a:endParaRPr lang="zh-CN" altLang="en-US" b="1">
              <a:latin typeface="黑体" charset="0"/>
              <a:ea typeface="黑体" charset="0"/>
            </a:endParaRPr>
          </a:p>
        </p:txBody>
      </p:sp>
      <p:cxnSp>
        <p:nvCxnSpPr>
          <p:cNvPr id="27" name="直接箭头连接符 26"/>
          <p:cNvCxnSpPr/>
          <p:nvPr userDrawn="1"/>
        </p:nvCxnSpPr>
        <p:spPr>
          <a:xfrm flipH="1">
            <a:off x="10470812" y="2529416"/>
            <a:ext cx="8894" cy="1779044"/>
          </a:xfrm>
          <a:prstGeom prst="straightConnector1">
            <a:avLst/>
          </a:prstGeom>
          <a:ln w="19050" cap="flat" cmpd="sng" algn="ctr">
            <a:solidFill>
              <a:srgbClr val="979797">
                <a:alpha val="100000"/>
              </a:srgbClr>
            </a:solidFill>
            <a:prstDash val="solid"/>
            <a:miter lim="800000"/>
            <a:tailEnd type="arrow"/>
          </a:ln>
        </p:spPr>
        <p:style>
          <a:lnRef idx="1">
            <a:schemeClr val="accent1"/>
          </a:lnRef>
          <a:fillRef idx="0">
            <a:schemeClr val="accent1"/>
          </a:fillRef>
          <a:effectRef idx="0">
            <a:schemeClr val="accent1"/>
          </a:effectRef>
          <a:fontRef idx="minor">
            <a:schemeClr val="tx1"/>
          </a:fontRef>
        </p:style>
      </p:cxnSp>
      <p:sp>
        <p:nvSpPr>
          <p:cNvPr id="29" name="文本框 28"/>
          <p:cNvSpPr txBox="1"/>
          <p:nvPr userDrawn="1"/>
        </p:nvSpPr>
        <p:spPr>
          <a:xfrm>
            <a:off x="9953971" y="3191984"/>
            <a:ext cx="1177636" cy="640773"/>
          </a:xfrm>
          <a:prstGeom prst="rect">
            <a:avLst/>
          </a:prstGeom>
        </p:spPr>
        <p:txBody>
          <a:bodyPr wrap="square" rtlCol="0">
            <a:noAutofit/>
          </a:bodyPr>
          <a:lstStyle/>
          <a:p>
            <a:r>
              <a:rPr lang="zh-CN" altLang="en-US" b="1">
                <a:latin typeface="黑体" charset="0"/>
                <a:ea typeface="黑体" charset="0"/>
              </a:rPr>
              <a:t>准备就绪</a:t>
            </a:r>
          </a:p>
        </p:txBody>
      </p:sp>
      <p:cxnSp>
        <p:nvCxnSpPr>
          <p:cNvPr id="30" name="直接箭头连接符 29"/>
          <p:cNvCxnSpPr/>
          <p:nvPr userDrawn="1"/>
        </p:nvCxnSpPr>
        <p:spPr>
          <a:xfrm flipH="1" flipV="1">
            <a:off x="8843115" y="4657012"/>
            <a:ext cx="1056096" cy="1808"/>
          </a:xfrm>
          <a:prstGeom prst="straightConnector1">
            <a:avLst/>
          </a:prstGeom>
          <a:ln w="19050" cap="flat" cmpd="sng" algn="ctr">
            <a:solidFill>
              <a:srgbClr val="979797">
                <a:alpha val="100000"/>
              </a:srgbClr>
            </a:solidFill>
            <a:prstDash val="solid"/>
            <a:miter lim="800000"/>
            <a:tailEnd type="arrow"/>
          </a:ln>
        </p:spPr>
        <p:style>
          <a:lnRef idx="1">
            <a:schemeClr val="accent1"/>
          </a:lnRef>
          <a:fillRef idx="0">
            <a:schemeClr val="accent1"/>
          </a:fillRef>
          <a:effectRef idx="0">
            <a:schemeClr val="accent1"/>
          </a:effectRef>
          <a:fontRef idx="minor">
            <a:schemeClr val="tx1"/>
          </a:fontRef>
        </p:style>
      </p:cxnSp>
      <p:sp>
        <p:nvSpPr>
          <p:cNvPr id="32" name="文本框 31"/>
          <p:cNvSpPr txBox="1"/>
          <p:nvPr userDrawn="1"/>
        </p:nvSpPr>
        <p:spPr>
          <a:xfrm>
            <a:off x="8951034" y="4370612"/>
            <a:ext cx="942893" cy="489237"/>
          </a:xfrm>
          <a:prstGeom prst="rect">
            <a:avLst/>
          </a:prstGeom>
        </p:spPr>
        <p:txBody>
          <a:bodyPr wrap="square" rtlCol="0">
            <a:noAutofit/>
          </a:bodyPr>
          <a:lstStyle/>
          <a:p>
            <a:r>
              <a:rPr lang="zh-CN" altLang="en-US" sz="1400" b="1">
                <a:latin typeface="黑体" charset="0"/>
                <a:ea typeface="黑体" charset="0"/>
              </a:rPr>
              <a:t>完成自检</a:t>
            </a:r>
            <a:endParaRPr lang="zh-CN" altLang="en-US" b="1">
              <a:latin typeface="黑体" charset="0"/>
              <a:ea typeface="黑体" charset="0"/>
            </a:endParaRPr>
          </a:p>
        </p:txBody>
      </p:sp>
      <p:cxnSp>
        <p:nvCxnSpPr>
          <p:cNvPr id="33" name="直接箭头连接符 32"/>
          <p:cNvCxnSpPr/>
          <p:nvPr userDrawn="1"/>
        </p:nvCxnSpPr>
        <p:spPr>
          <a:xfrm flipH="1" flipV="1">
            <a:off x="6614166" y="4651655"/>
            <a:ext cx="1081496" cy="1808"/>
          </a:xfrm>
          <a:prstGeom prst="straightConnector1">
            <a:avLst/>
          </a:prstGeom>
          <a:ln w="19050" cap="flat" cmpd="sng" algn="ctr">
            <a:solidFill>
              <a:srgbClr val="979797">
                <a:alpha val="100000"/>
              </a:srgbClr>
            </a:solidFill>
            <a:prstDash val="solid"/>
            <a:miter lim="800000"/>
            <a:tailEnd type="arrow"/>
          </a:ln>
        </p:spPr>
        <p:style>
          <a:lnRef idx="1">
            <a:schemeClr val="accent1"/>
          </a:lnRef>
          <a:fillRef idx="0">
            <a:schemeClr val="accent1"/>
          </a:fillRef>
          <a:effectRef idx="0">
            <a:schemeClr val="accent1"/>
          </a:effectRef>
          <a:fontRef idx="minor">
            <a:schemeClr val="tx1"/>
          </a:fontRef>
        </p:style>
      </p:cxnSp>
      <p:sp>
        <p:nvSpPr>
          <p:cNvPr id="34" name="文本框 33"/>
          <p:cNvSpPr txBox="1"/>
          <p:nvPr userDrawn="1"/>
        </p:nvSpPr>
        <p:spPr>
          <a:xfrm>
            <a:off x="6722085" y="4365255"/>
            <a:ext cx="942893" cy="489237"/>
          </a:xfrm>
          <a:prstGeom prst="rect">
            <a:avLst/>
          </a:prstGeom>
        </p:spPr>
        <p:txBody>
          <a:bodyPr wrap="square" rtlCol="0">
            <a:noAutofit/>
          </a:bodyPr>
          <a:lstStyle/>
          <a:p>
            <a:r>
              <a:rPr lang="zh-CN" altLang="en-US" sz="1400" b="1">
                <a:latin typeface="黑体" charset="0"/>
                <a:ea typeface="黑体" charset="0"/>
              </a:rPr>
              <a:t>完成比赛</a:t>
            </a:r>
            <a:endParaRPr lang="zh-CN" altLang="en-US" b="1">
              <a:latin typeface="黑体" charset="0"/>
              <a:ea typeface="黑体" charset="0"/>
            </a:endParaRPr>
          </a:p>
        </p:txBody>
      </p:sp>
      <p:cxnSp>
        <p:nvCxnSpPr>
          <p:cNvPr id="35" name="直接箭头连接符 34"/>
          <p:cNvCxnSpPr/>
          <p:nvPr userDrawn="1"/>
        </p:nvCxnSpPr>
        <p:spPr>
          <a:xfrm flipH="1" flipV="1">
            <a:off x="4378966" y="4658004"/>
            <a:ext cx="1081496" cy="1808"/>
          </a:xfrm>
          <a:prstGeom prst="straightConnector1">
            <a:avLst/>
          </a:prstGeom>
          <a:ln w="19050" cap="flat" cmpd="sng" algn="ctr">
            <a:solidFill>
              <a:srgbClr val="979797">
                <a:alpha val="100000"/>
              </a:srgbClr>
            </a:solidFill>
            <a:prstDash val="solid"/>
            <a:miter lim="800000"/>
            <a:tailEnd type="arrow"/>
          </a:ln>
        </p:spPr>
        <p:style>
          <a:lnRef idx="1">
            <a:schemeClr val="accent1"/>
          </a:lnRef>
          <a:fillRef idx="0">
            <a:schemeClr val="accent1"/>
          </a:fillRef>
          <a:effectRef idx="0">
            <a:schemeClr val="accent1"/>
          </a:effectRef>
          <a:fontRef idx="minor">
            <a:schemeClr val="tx1"/>
          </a:fontRef>
        </p:style>
      </p:cxnSp>
      <p:sp>
        <p:nvSpPr>
          <p:cNvPr id="36" name="文本框 35"/>
          <p:cNvSpPr txBox="1"/>
          <p:nvPr userDrawn="1"/>
        </p:nvSpPr>
        <p:spPr>
          <a:xfrm>
            <a:off x="4522466" y="4407185"/>
            <a:ext cx="942893" cy="489237"/>
          </a:xfrm>
          <a:prstGeom prst="rect">
            <a:avLst/>
          </a:prstGeom>
        </p:spPr>
        <p:txBody>
          <a:bodyPr wrap="square" rtlCol="0">
            <a:noAutofit/>
          </a:bodyPr>
          <a:lstStyle/>
          <a:p>
            <a:r>
              <a:rPr lang="zh-CN" altLang="en-US" sz="1400" b="1">
                <a:latin typeface="黑体" charset="0"/>
                <a:ea typeface="黑体" charset="0"/>
              </a:rPr>
              <a:t>离开战场</a:t>
            </a:r>
            <a:endParaRPr lang="zh-CN" altLang="en-US" b="1">
              <a:latin typeface="黑体" charset="0"/>
              <a:ea typeface="黑体" charset="0"/>
            </a:endParaRPr>
          </a:p>
        </p:txBody>
      </p:sp>
      <p:cxnSp>
        <p:nvCxnSpPr>
          <p:cNvPr id="37" name="直接箭头连接符 36"/>
          <p:cNvCxnSpPr/>
          <p:nvPr userDrawn="1"/>
        </p:nvCxnSpPr>
        <p:spPr>
          <a:xfrm flipH="1" flipV="1">
            <a:off x="2188216" y="4658004"/>
            <a:ext cx="1081496" cy="1808"/>
          </a:xfrm>
          <a:prstGeom prst="straightConnector1">
            <a:avLst/>
          </a:prstGeom>
          <a:ln w="19050" cap="flat" cmpd="sng" algn="ctr">
            <a:solidFill>
              <a:srgbClr val="979797">
                <a:alpha val="100000"/>
              </a:srgbClr>
            </a:solidFill>
            <a:prstDash val="solid"/>
            <a:miter lim="800000"/>
            <a:tailEnd type="arrow"/>
          </a:ln>
        </p:spPr>
        <p:style>
          <a:lnRef idx="1">
            <a:schemeClr val="accent1"/>
          </a:lnRef>
          <a:fillRef idx="0">
            <a:schemeClr val="accent1"/>
          </a:fillRef>
          <a:effectRef idx="0">
            <a:schemeClr val="accent1"/>
          </a:effectRef>
          <a:fontRef idx="minor">
            <a:schemeClr val="tx1"/>
          </a:fontRef>
        </p:style>
      </p:cxnSp>
      <p:sp>
        <p:nvSpPr>
          <p:cNvPr id="38" name="文本框 37"/>
          <p:cNvSpPr txBox="1"/>
          <p:nvPr userDrawn="1"/>
        </p:nvSpPr>
        <p:spPr>
          <a:xfrm>
            <a:off x="2296135" y="4407185"/>
            <a:ext cx="942893" cy="489237"/>
          </a:xfrm>
          <a:prstGeom prst="rect">
            <a:avLst/>
          </a:prstGeom>
        </p:spPr>
        <p:txBody>
          <a:bodyPr wrap="square" rtlCol="0">
            <a:noAutofit/>
          </a:bodyPr>
          <a:lstStyle/>
          <a:p>
            <a:r>
              <a:rPr lang="zh-CN" altLang="en-US" sz="1400" b="1">
                <a:latin typeface="黑体" charset="0"/>
                <a:ea typeface="黑体" charset="0"/>
              </a:rPr>
              <a:t>前往退弹区</a:t>
            </a:r>
            <a:endParaRPr lang="zh-CN" altLang="en-US" b="1">
              <a:latin typeface="黑体" charset="0"/>
              <a:ea typeface="黑体" charset="0"/>
            </a:endParaRPr>
          </a:p>
        </p:txBody>
      </p:sp>
      <p:cxnSp>
        <p:nvCxnSpPr>
          <p:cNvPr id="39" name="直接箭头连接符 38"/>
          <p:cNvCxnSpPr/>
          <p:nvPr userDrawn="1"/>
        </p:nvCxnSpPr>
        <p:spPr>
          <a:xfrm flipH="1" flipV="1">
            <a:off x="1594485" y="2537645"/>
            <a:ext cx="12700" cy="1795895"/>
          </a:xfrm>
          <a:prstGeom prst="straightConnector1">
            <a:avLst/>
          </a:prstGeom>
          <a:ln w="19050" cap="flat" cmpd="sng" algn="ctr">
            <a:solidFill>
              <a:srgbClr val="979797">
                <a:alpha val="100000"/>
              </a:srgbClr>
            </a:solidFill>
            <a:prstDash val="solid"/>
            <a:miter lim="800000"/>
            <a:tailEnd type="arrow"/>
          </a:ln>
        </p:spPr>
        <p:style>
          <a:lnRef idx="1">
            <a:schemeClr val="accent1"/>
          </a:lnRef>
          <a:fillRef idx="0">
            <a:schemeClr val="accent1"/>
          </a:fillRef>
          <a:effectRef idx="0">
            <a:schemeClr val="accent1"/>
          </a:effectRef>
          <a:fontRef idx="minor">
            <a:schemeClr val="tx1"/>
          </a:fontRef>
        </p:style>
      </p:cxnSp>
      <p:sp>
        <p:nvSpPr>
          <p:cNvPr id="40" name="文本框 39"/>
          <p:cNvSpPr txBox="1"/>
          <p:nvPr userDrawn="1"/>
        </p:nvSpPr>
        <p:spPr>
          <a:xfrm>
            <a:off x="1056845" y="3187745"/>
            <a:ext cx="1177636" cy="640773"/>
          </a:xfrm>
          <a:prstGeom prst="rect">
            <a:avLst/>
          </a:prstGeom>
        </p:spPr>
        <p:txBody>
          <a:bodyPr wrap="square" rtlCol="0">
            <a:noAutofit/>
          </a:bodyPr>
          <a:lstStyle/>
          <a:p>
            <a:r>
              <a:rPr lang="zh-CN" altLang="en-US" b="1">
                <a:latin typeface="黑体" charset="0"/>
                <a:ea typeface="黑体" charset="0"/>
              </a:rPr>
              <a:t>回到备场</a:t>
            </a:r>
          </a:p>
        </p:txBody>
      </p:sp>
      <p:grpSp>
        <p:nvGrpSpPr>
          <p:cNvPr id="5" name="组合 4"/>
          <p:cNvGrpSpPr/>
          <p:nvPr userDrawn="1"/>
        </p:nvGrpSpPr>
        <p:grpSpPr>
          <a:xfrm>
            <a:off x="11002645" y="51197"/>
            <a:ext cx="1109980" cy="1531620"/>
            <a:chOff x="17252" y="90"/>
            <a:chExt cx="1748" cy="2412"/>
          </a:xfrm>
        </p:grpSpPr>
        <p:pic>
          <p:nvPicPr>
            <p:cNvPr id="3" name="图片 2" descr="upload_183822111"/>
            <p:cNvPicPr>
              <a:picLocks noChangeAspect="1"/>
            </p:cNvPicPr>
            <p:nvPr/>
          </p:nvPicPr>
          <p:blipFill>
            <a:blip r:embed="rId2"/>
            <a:stretch>
              <a:fillRect/>
            </a:stretch>
          </p:blipFill>
          <p:spPr>
            <a:xfrm>
              <a:off x="17358" y="970"/>
              <a:ext cx="1553" cy="1533"/>
            </a:xfrm>
            <a:prstGeom prst="rect">
              <a:avLst/>
            </a:prstGeom>
          </p:spPr>
        </p:pic>
        <p:sp>
          <p:nvSpPr>
            <p:cNvPr id="4" name="矩形 3"/>
            <p:cNvSpPr/>
            <p:nvPr userDrawn="1"/>
          </p:nvSpPr>
          <p:spPr>
            <a:xfrm>
              <a:off x="17252" y="90"/>
              <a:ext cx="1749" cy="884"/>
            </a:xfrm>
            <a:prstGeom prst="rect">
              <a:avLst/>
            </a:prstGeom>
            <a:noFill/>
            <a:ln w="12700" cmpd="sng">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zh-CN" altLang="en-US" b="1">
                  <a:solidFill>
                    <a:srgbClr val="FFFFFF"/>
                  </a:solidFill>
                  <a:latin typeface="微软雅黑" charset="0"/>
                  <a:ea typeface="微软雅黑" charset="0"/>
                </a:rPr>
                <a:t>扫码打卡</a:t>
              </a:r>
              <a:endParaRPr lang="zh-CN" altLang="en-US">
                <a:solidFill>
                  <a:srgbClr val="000000"/>
                </a:solidFill>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724364" y="57229"/>
            <a:ext cx="2332014" cy="521970"/>
          </a:xfrm>
          <a:prstGeom prst="rect">
            <a:avLst/>
          </a:prstGeom>
        </p:spPr>
        <p:txBody>
          <a:bodyPr wrap="square">
            <a:spAutoFit/>
          </a:bodyPr>
          <a:lstStyle/>
          <a:p>
            <a:r>
              <a:rPr lang="zh-CN" altLang="en-US" sz="2800" b="1" dirty="0">
                <a:solidFill>
                  <a:srgbClr val="FFFFFF"/>
                </a:solidFill>
                <a:latin typeface="微软雅黑" panose="020B0503020204020204" charset="-122"/>
                <a:ea typeface="微软雅黑" panose="020B0503020204020204" charset="-122"/>
              </a:rPr>
              <a:t>整体流程</a:t>
            </a:r>
            <a:endParaRPr lang="zh-CN" sz="4000" b="1" dirty="0">
              <a:latin typeface="微软雅黑" panose="020B0503020204020204" charset="-122"/>
              <a:ea typeface="微软雅黑" panose="020B0503020204020204" charset="-122"/>
            </a:endParaRPr>
          </a:p>
        </p:txBody>
      </p:sp>
      <p:grpSp>
        <p:nvGrpSpPr>
          <p:cNvPr id="5" name="组合 4"/>
          <p:cNvGrpSpPr/>
          <p:nvPr userDrawn="1"/>
        </p:nvGrpSpPr>
        <p:grpSpPr>
          <a:xfrm>
            <a:off x="11002645" y="51197"/>
            <a:ext cx="1109980" cy="1531620"/>
            <a:chOff x="17252" y="90"/>
            <a:chExt cx="1748" cy="2412"/>
          </a:xfrm>
        </p:grpSpPr>
        <p:pic>
          <p:nvPicPr>
            <p:cNvPr id="3" name="图片 2" descr="upload_183822111"/>
            <p:cNvPicPr>
              <a:picLocks noChangeAspect="1"/>
            </p:cNvPicPr>
            <p:nvPr/>
          </p:nvPicPr>
          <p:blipFill>
            <a:blip r:embed="rId2"/>
            <a:stretch>
              <a:fillRect/>
            </a:stretch>
          </p:blipFill>
          <p:spPr>
            <a:xfrm>
              <a:off x="17358" y="970"/>
              <a:ext cx="1553" cy="1533"/>
            </a:xfrm>
            <a:prstGeom prst="rect">
              <a:avLst/>
            </a:prstGeom>
          </p:spPr>
        </p:pic>
        <p:sp>
          <p:nvSpPr>
            <p:cNvPr id="4" name="矩形 3"/>
            <p:cNvSpPr/>
            <p:nvPr userDrawn="1"/>
          </p:nvSpPr>
          <p:spPr>
            <a:xfrm>
              <a:off x="17252" y="90"/>
              <a:ext cx="1749" cy="884"/>
            </a:xfrm>
            <a:prstGeom prst="rect">
              <a:avLst/>
            </a:prstGeom>
            <a:noFill/>
            <a:ln w="12700" cmpd="sng">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zh-CN" altLang="en-US" b="1">
                  <a:solidFill>
                    <a:srgbClr val="FFFFFF"/>
                  </a:solidFill>
                  <a:latin typeface="微软雅黑" charset="0"/>
                  <a:ea typeface="微软雅黑" charset="0"/>
                </a:rPr>
                <a:t>扫码打卡</a:t>
              </a:r>
              <a:endParaRPr lang="zh-CN" altLang="en-US">
                <a:solidFill>
                  <a:srgbClr val="000000"/>
                </a:solidFill>
              </a:endParaRPr>
            </a:p>
          </p:txBody>
        </p:sp>
      </p:grpSp>
      <p:pic>
        <p:nvPicPr>
          <p:cNvPr id="2" name="图片 1" descr="upload_970257929"/>
          <p:cNvPicPr>
            <a:picLocks noChangeAspect="1"/>
          </p:cNvPicPr>
          <p:nvPr/>
        </p:nvPicPr>
        <p:blipFill>
          <a:blip r:embed="rId3"/>
          <a:stretch>
            <a:fillRect/>
          </a:stretch>
        </p:blipFill>
        <p:spPr>
          <a:xfrm>
            <a:off x="1173153" y="614657"/>
            <a:ext cx="9372740" cy="5722239"/>
          </a:xfrm>
          <a:prstGeom prst="rect">
            <a:avLst/>
          </a:prstGeom>
        </p:spPr>
      </p:pic>
      <p:sp>
        <p:nvSpPr>
          <p:cNvPr id="12" name="文本框 11"/>
          <p:cNvSpPr txBox="1"/>
          <p:nvPr/>
        </p:nvSpPr>
        <p:spPr>
          <a:xfrm>
            <a:off x="817463" y="6464819"/>
            <a:ext cx="8611439" cy="524175"/>
          </a:xfrm>
          <a:prstGeom prst="rect">
            <a:avLst/>
          </a:prstGeom>
          <a:noFill/>
        </p:spPr>
        <p:txBody>
          <a:bodyPr wrap="square" rtlCol="0" anchor="t">
            <a:noAutofit/>
          </a:bodyPr>
          <a:lstStyle/>
          <a:p>
            <a:r>
              <a:rPr lang="en-US" altLang="zh-CN" sz="1400" b="1">
                <a:solidFill>
                  <a:srgbClr val="FFFFFF"/>
                </a:solidFill>
                <a:latin typeface="微软雅黑" charset="0"/>
                <a:ea typeface="微软雅黑" charset="0"/>
              </a:rPr>
              <a:t>*</a:t>
            </a:r>
            <a:r>
              <a:rPr lang="zh-CN" altLang="en-US" sz="1400" b="1">
                <a:solidFill>
                  <a:srgbClr val="FFFFFF"/>
                </a:solidFill>
                <a:latin typeface="微软雅黑" charset="0"/>
                <a:ea typeface="微软雅黑" charset="0"/>
              </a:rPr>
              <a:t>该图仅供参考，具体场馆规划图请参照官网发布的站点参赛手册</a:t>
            </a:r>
            <a:endParaRPr lang="zh-CN" alt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1048638" name="标题 1"/>
          <p:cNvSpPr>
            <a:spLocks noGrp="1"/>
          </p:cNvSpPr>
          <p:nvPr>
            <p:ph type="title"/>
          </p:nvPr>
        </p:nvSpPr>
        <p:spPr/>
        <p:txBody>
          <a:bodyPr>
            <a:normAutofit/>
          </a:bodyPr>
          <a:lstStyle/>
          <a:p>
            <a:pPr algn="ctr"/>
            <a:r>
              <a:rPr lang="zh-CN" sz="6000" b="1" dirty="0">
                <a:solidFill>
                  <a:schemeClr val="tx1"/>
                </a:solidFill>
                <a:latin typeface="微软雅黑" panose="020B0503020204020204" charset="-122"/>
                <a:ea typeface="微软雅黑" panose="020B0503020204020204" charset="-122"/>
              </a:rPr>
              <a:t>二、</a:t>
            </a:r>
            <a:r>
              <a:rPr lang="zh-CN" altLang="en-US" sz="6000" b="1" dirty="0">
                <a:solidFill>
                  <a:schemeClr val="tx1"/>
                </a:solidFill>
                <a:latin typeface="微软雅黑" panose="020B0503020204020204" charset="-122"/>
                <a:ea typeface="微软雅黑" panose="020B0503020204020204" charset="-122"/>
              </a:rPr>
              <a:t>备场</a:t>
            </a:r>
            <a:r>
              <a:rPr lang="en-US" altLang="zh-CN" sz="6000" b="1" dirty="0">
                <a:solidFill>
                  <a:schemeClr val="tx1"/>
                </a:solidFill>
                <a:latin typeface="微软雅黑" panose="020B0503020204020204" charset="-122"/>
                <a:ea typeface="微软雅黑" panose="020B0503020204020204" charset="-122"/>
              </a:rPr>
              <a:t>&amp;</a:t>
            </a:r>
            <a:r>
              <a:rPr lang="zh-CN" altLang="en-US" sz="6000" b="1" dirty="0">
                <a:solidFill>
                  <a:schemeClr val="tx1"/>
                </a:solidFill>
                <a:latin typeface="微软雅黑" panose="020B0503020204020204" charset="-122"/>
              </a:rPr>
              <a:t>检录</a:t>
            </a:r>
            <a:r>
              <a:rPr lang="en-US" altLang="zh-CN" sz="6000" b="1" dirty="0">
                <a:solidFill>
                  <a:schemeClr val="tx1"/>
                </a:solidFill>
                <a:latin typeface="微软雅黑" panose="020B0503020204020204" charset="-122"/>
              </a:rPr>
              <a:t>&amp;</a:t>
            </a:r>
            <a:r>
              <a:rPr lang="zh-CN" altLang="en-US" sz="6000" b="1" dirty="0">
                <a:solidFill>
                  <a:schemeClr val="tx1"/>
                </a:solidFill>
                <a:latin typeface="微软雅黑" panose="020B0503020204020204" charset="-122"/>
              </a:rPr>
              <a:t>候场</a:t>
            </a:r>
            <a:br>
              <a:rPr lang="en-US" sz="4800" b="1" dirty="0">
                <a:solidFill>
                  <a:schemeClr val="tx1"/>
                </a:solidFill>
                <a:latin typeface="微软雅黑" panose="020B0503020204020204" charset="-122"/>
                <a:ea typeface="微软雅黑" panose="020B0503020204020204" charset="-122"/>
              </a:rPr>
            </a:br>
            <a:endParaRPr lang="zh-CN" sz="3600" b="1" dirty="0">
              <a:solidFill>
                <a:schemeClr val="tx1"/>
              </a:solidFill>
              <a:latin typeface="微软雅黑" panose="020B0503020204020204" charset="-122"/>
              <a:ea typeface="微软雅黑" panose="020B0503020204020204" charset="-122"/>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upload_777842659"/>
          <p:cNvPicPr>
            <a:picLocks noChangeAspect="1"/>
          </p:cNvPicPr>
          <p:nvPr/>
        </p:nvPicPr>
        <p:blipFill>
          <a:blip r:embed="rId2"/>
          <a:stretch>
            <a:fillRect/>
          </a:stretch>
        </p:blipFill>
        <p:spPr>
          <a:xfrm>
            <a:off x="5006578" y="1285875"/>
            <a:ext cx="5911453" cy="4054078"/>
          </a:xfrm>
          <a:prstGeom prst="rect">
            <a:avLst/>
          </a:prstGeom>
        </p:spPr>
      </p:pic>
      <p:sp>
        <p:nvSpPr>
          <p:cNvPr id="4" name="文本框 3"/>
          <p:cNvSpPr txBox="1"/>
          <p:nvPr/>
        </p:nvSpPr>
        <p:spPr>
          <a:xfrm>
            <a:off x="232885" y="1043968"/>
            <a:ext cx="4721946" cy="4914678"/>
          </a:xfrm>
          <a:prstGeom prst="rect">
            <a:avLst/>
          </a:prstGeom>
          <a:noFill/>
        </p:spPr>
        <p:txBody>
          <a:bodyPr wrap="square" rtlCol="0" anchor="t">
            <a:noAutofit/>
          </a:bodyPr>
          <a:lstStyle/>
          <a:p>
            <a:pPr marL="285750" indent="-285750">
              <a:lnSpc>
                <a:spcPct val="140000"/>
              </a:lnSpc>
              <a:buChar char="•"/>
            </a:pPr>
            <a:r>
              <a:rPr lang="zh-CN" sz="2000" b="1" dirty="0">
                <a:solidFill>
                  <a:schemeClr val="tx1"/>
                </a:solidFill>
                <a:latin typeface="微软雅黑" charset="0"/>
                <a:ea typeface="微软雅黑" charset="0"/>
              </a:rPr>
              <a:t>包括休息区、检录</a:t>
            </a:r>
            <a:r>
              <a:rPr lang="zh-CN" altLang="en-US" sz="2000" b="1" dirty="0">
                <a:solidFill>
                  <a:schemeClr val="tx1"/>
                </a:solidFill>
                <a:latin typeface="微软雅黑" charset="0"/>
                <a:ea typeface="微软雅黑" charset="0"/>
              </a:rPr>
              <a:t>区</a:t>
            </a:r>
            <a:r>
              <a:rPr lang="zh-CN" sz="2000" b="1" dirty="0">
                <a:solidFill>
                  <a:schemeClr val="tx1"/>
                </a:solidFill>
                <a:latin typeface="微软雅黑" charset="0"/>
                <a:ea typeface="微软雅黑" charset="0"/>
              </a:rPr>
              <a:t>、维修区等多个功能区，视实际比赛情况会有调整</a:t>
            </a:r>
            <a:r>
              <a:rPr lang="zh-CN" altLang="en-US" sz="2000" b="1" dirty="0">
                <a:solidFill>
                  <a:schemeClr val="tx1"/>
                </a:solidFill>
                <a:latin typeface="微软雅黑" charset="0"/>
                <a:ea typeface="微软雅黑" charset="0"/>
              </a:rPr>
              <a:t>；</a:t>
            </a:r>
            <a:endParaRPr lang="zh-CN" sz="2000" b="1" dirty="0">
              <a:solidFill>
                <a:schemeClr val="tx1"/>
              </a:solidFill>
              <a:latin typeface="微软雅黑" charset="0"/>
              <a:ea typeface="微软雅黑" charset="0"/>
            </a:endParaRPr>
          </a:p>
          <a:p>
            <a:pPr marL="285750" indent="-285750">
              <a:lnSpc>
                <a:spcPct val="140000"/>
              </a:lnSpc>
              <a:buChar char="•"/>
            </a:pPr>
            <a:r>
              <a:rPr lang="zh-CN" sz="2000" b="1" dirty="0">
                <a:solidFill>
                  <a:schemeClr val="tx1"/>
                </a:solidFill>
                <a:latin typeface="微软雅黑" charset="0"/>
                <a:ea typeface="微软雅黑" charset="0"/>
              </a:rPr>
              <a:t>每个战队有自己专属的休息区，用于放置参赛物资</a:t>
            </a:r>
            <a:r>
              <a:rPr lang="zh-CN" altLang="en-US" sz="2000" b="1" dirty="0">
                <a:solidFill>
                  <a:schemeClr val="tx1"/>
                </a:solidFill>
                <a:latin typeface="微软雅黑" charset="0"/>
                <a:ea typeface="微软雅黑" charset="0"/>
              </a:rPr>
              <a:t>；</a:t>
            </a:r>
            <a:endParaRPr lang="zh-CN" sz="2000" b="1" dirty="0">
              <a:solidFill>
                <a:schemeClr val="tx1"/>
              </a:solidFill>
              <a:latin typeface="微软雅黑" charset="0"/>
              <a:ea typeface="微软雅黑" charset="0"/>
            </a:endParaRPr>
          </a:p>
          <a:p>
            <a:pPr marL="285750" indent="-285750">
              <a:lnSpc>
                <a:spcPct val="140000"/>
              </a:lnSpc>
              <a:buChar char="•"/>
            </a:pPr>
            <a:r>
              <a:rPr lang="zh-CN" sz="2000" b="1" dirty="0">
                <a:solidFill>
                  <a:schemeClr val="tx1"/>
                </a:solidFill>
                <a:latin typeface="微软雅黑" charset="0"/>
                <a:ea typeface="微软雅黑" charset="0"/>
              </a:rPr>
              <a:t>在一个比赛日内，默认参赛队伍在备场区休息。如果当天还有日程，尽量不要离开</a:t>
            </a:r>
            <a:r>
              <a:rPr lang="zh-CN" altLang="en-US" sz="2000" b="1" dirty="0">
                <a:solidFill>
                  <a:schemeClr val="tx1"/>
                </a:solidFill>
                <a:latin typeface="微软雅黑" charset="0"/>
                <a:ea typeface="微软雅黑" charset="0"/>
              </a:rPr>
              <a:t>；</a:t>
            </a:r>
            <a:endParaRPr lang="zh-CN" sz="2000" b="1" dirty="0">
              <a:solidFill>
                <a:schemeClr val="tx1"/>
              </a:solidFill>
              <a:latin typeface="微软雅黑" charset="0"/>
              <a:ea typeface="微软雅黑" charset="0"/>
            </a:endParaRPr>
          </a:p>
          <a:p>
            <a:pPr marL="285750" indent="-285750">
              <a:lnSpc>
                <a:spcPct val="140000"/>
              </a:lnSpc>
              <a:buChar char="•"/>
            </a:pPr>
            <a:r>
              <a:rPr lang="zh-CN" sz="2000" b="1" dirty="0">
                <a:solidFill>
                  <a:schemeClr val="tx1"/>
                </a:solidFill>
                <a:latin typeface="微软雅黑" charset="0"/>
                <a:ea typeface="微软雅黑" charset="0"/>
              </a:rPr>
              <a:t>需要自行保管好物资，谨防丢失</a:t>
            </a:r>
          </a:p>
          <a:p>
            <a:pPr marL="285750" indent="-285750">
              <a:lnSpc>
                <a:spcPct val="140000"/>
              </a:lnSpc>
              <a:buChar char="•"/>
            </a:pPr>
            <a:r>
              <a:rPr lang="zh-CN" sz="2000" b="1" dirty="0">
                <a:solidFill>
                  <a:schemeClr val="tx1"/>
                </a:solidFill>
                <a:latin typeface="微软雅黑" charset="0"/>
                <a:ea typeface="微软雅黑" charset="0"/>
              </a:rPr>
              <a:t>晚上会闭馆，人员不能过夜，物资可暂存</a:t>
            </a:r>
            <a:r>
              <a:rPr lang="zh-CN" altLang="en-US" sz="2000" b="1" dirty="0">
                <a:solidFill>
                  <a:schemeClr val="tx1"/>
                </a:solidFill>
                <a:latin typeface="微软雅黑" charset="0"/>
                <a:ea typeface="微软雅黑" charset="0"/>
              </a:rPr>
              <a:t>在备场区，场馆无保管义务。</a:t>
            </a:r>
            <a:endParaRPr lang="zh-CN" sz="2000" dirty="0">
              <a:solidFill>
                <a:schemeClr val="tx1"/>
              </a:solidFill>
              <a:latin typeface="微软雅黑" charset="0"/>
              <a:ea typeface="微软雅黑" charset="0"/>
            </a:endParaRPr>
          </a:p>
        </p:txBody>
      </p:sp>
      <p:sp>
        <p:nvSpPr>
          <p:cNvPr id="10" name="矩形 9"/>
          <p:cNvSpPr/>
          <p:nvPr/>
        </p:nvSpPr>
        <p:spPr>
          <a:xfrm>
            <a:off x="724364" y="57229"/>
            <a:ext cx="2332014" cy="521970"/>
          </a:xfrm>
          <a:prstGeom prst="rect">
            <a:avLst/>
          </a:prstGeom>
        </p:spPr>
        <p:txBody>
          <a:bodyPr wrap="square">
            <a:spAutoFit/>
          </a:bodyPr>
          <a:lstStyle/>
          <a:p>
            <a:r>
              <a:rPr lang="zh-CN" altLang="en-US" sz="2800" b="1" dirty="0">
                <a:solidFill>
                  <a:srgbClr val="FFFFFF"/>
                </a:solidFill>
                <a:latin typeface="微软雅黑" charset="0"/>
                <a:ea typeface="微软雅黑" charset="0"/>
              </a:rPr>
              <a:t>备场区</a:t>
            </a:r>
            <a:endParaRPr lang="zh-CN" sz="4000" b="1" dirty="0">
              <a:latin typeface="微软雅黑" panose="020B0503020204020204" charset="-122"/>
              <a:ea typeface="微软雅黑" panose="020B0503020204020204" charset="-122"/>
            </a:endParaRPr>
          </a:p>
        </p:txBody>
      </p:sp>
      <p:grpSp>
        <p:nvGrpSpPr>
          <p:cNvPr id="5" name="组合 4"/>
          <p:cNvGrpSpPr/>
          <p:nvPr userDrawn="1"/>
        </p:nvGrpSpPr>
        <p:grpSpPr>
          <a:xfrm>
            <a:off x="11002645" y="51197"/>
            <a:ext cx="1109980" cy="1531620"/>
            <a:chOff x="17252" y="90"/>
            <a:chExt cx="1748" cy="2412"/>
          </a:xfrm>
        </p:grpSpPr>
        <p:pic>
          <p:nvPicPr>
            <p:cNvPr id="6" name="图片 5" descr="upload_183822111"/>
            <p:cNvPicPr>
              <a:picLocks noChangeAspect="1"/>
            </p:cNvPicPr>
            <p:nvPr/>
          </p:nvPicPr>
          <p:blipFill>
            <a:blip r:embed="rId3"/>
            <a:stretch>
              <a:fillRect/>
            </a:stretch>
          </p:blipFill>
          <p:spPr>
            <a:xfrm>
              <a:off x="17358" y="970"/>
              <a:ext cx="1553" cy="1533"/>
            </a:xfrm>
            <a:prstGeom prst="rect">
              <a:avLst/>
            </a:prstGeom>
          </p:spPr>
        </p:pic>
        <p:sp>
          <p:nvSpPr>
            <p:cNvPr id="7" name="矩形 6"/>
            <p:cNvSpPr/>
            <p:nvPr userDrawn="1"/>
          </p:nvSpPr>
          <p:spPr>
            <a:xfrm>
              <a:off x="17252" y="90"/>
              <a:ext cx="1749" cy="884"/>
            </a:xfrm>
            <a:prstGeom prst="rect">
              <a:avLst/>
            </a:prstGeom>
            <a:noFill/>
            <a:ln w="12700" cmpd="sng">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zh-CN" altLang="en-US" b="1">
                  <a:solidFill>
                    <a:srgbClr val="FFFFFF"/>
                  </a:solidFill>
                  <a:latin typeface="微软雅黑" charset="0"/>
                  <a:ea typeface="微软雅黑" charset="0"/>
                </a:rPr>
                <a:t>扫码打卡</a:t>
              </a:r>
              <a:endParaRPr lang="zh-CN" altLang="en-US">
                <a:solidFill>
                  <a:srgbClr val="000000"/>
                </a:solidFill>
              </a:endParaRPr>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3" name="内容占位符 2"/>
          <p:cNvSpPr>
            <a:spLocks noGrp="1"/>
          </p:cNvSpPr>
          <p:nvPr>
            <p:ph idx="4294967295"/>
          </p:nvPr>
        </p:nvSpPr>
        <p:spPr>
          <a:xfrm>
            <a:off x="677257" y="1045475"/>
            <a:ext cx="10849268" cy="4227927"/>
          </a:xfrm>
        </p:spPr>
        <p:txBody>
          <a:bodyPr>
            <a:normAutofit/>
          </a:bodyPr>
          <a:lstStyle/>
          <a:p>
            <a:pPr>
              <a:lnSpc>
                <a:spcPct val="150000"/>
              </a:lnSpc>
            </a:pPr>
            <a:r>
              <a:rPr lang="zh-CN" altLang="en-US" sz="2200" b="1" i="0" strike="noStrike" spc="0" dirty="0">
                <a:solidFill>
                  <a:schemeClr val="tx1"/>
                </a:solidFill>
                <a:latin typeface="微软雅黑" panose="020B0503020204020204" charset="-122"/>
              </a:rPr>
              <a:t>备场区仅根据参赛手册要求</a:t>
            </a:r>
            <a:r>
              <a:rPr lang="zh-CN" altLang="en-US" sz="2200" b="1" i="0" strike="noStrike" spc="0" dirty="0">
                <a:solidFill>
                  <a:srgbClr val="FF0000"/>
                </a:solidFill>
                <a:latin typeface="微软雅黑" panose="020B0503020204020204" charset="-122"/>
              </a:rPr>
              <a:t>限制进入备场人数</a:t>
            </a:r>
            <a:r>
              <a:rPr lang="zh-CN" altLang="en-US" sz="2200" b="1" i="0" strike="noStrike" spc="0" dirty="0">
                <a:solidFill>
                  <a:schemeClr val="tx1"/>
                </a:solidFill>
                <a:latin typeface="微软雅黑" panose="020B0503020204020204" charset="-122"/>
              </a:rPr>
              <a:t>，对人员名单无要求</a:t>
            </a:r>
          </a:p>
          <a:p>
            <a:pPr>
              <a:lnSpc>
                <a:spcPct val="150000"/>
              </a:lnSpc>
            </a:pPr>
            <a:r>
              <a:rPr lang="zh-CN" altLang="en-US" sz="2200" b="1" i="0" strike="noStrike" spc="0" dirty="0">
                <a:solidFill>
                  <a:schemeClr val="tx1"/>
                </a:solidFill>
                <a:latin typeface="微软雅黑" panose="020B0503020204020204" charset="-122"/>
              </a:rPr>
              <a:t>参赛队到达备场后在规定时间内及时前往</a:t>
            </a:r>
            <a:r>
              <a:rPr lang="zh-CN" altLang="en-US" sz="2200" b="1" i="0" strike="noStrike" spc="0" dirty="0">
                <a:solidFill>
                  <a:srgbClr val="FF0000"/>
                </a:solidFill>
                <a:latin typeface="微软雅黑" panose="020B0503020204020204" charset="-122"/>
              </a:rPr>
              <a:t>报到处</a:t>
            </a:r>
            <a:r>
              <a:rPr lang="zh-CN" altLang="en-US" sz="2200" b="1" i="0" strike="noStrike" spc="0" dirty="0">
                <a:solidFill>
                  <a:schemeClr val="tx1"/>
                </a:solidFill>
                <a:latin typeface="微软雅黑" panose="020B0503020204020204" charset="-122"/>
              </a:rPr>
              <a:t>完成报到流程</a:t>
            </a:r>
            <a:endParaRPr lang="en-US" altLang="zh-CN" sz="2200" b="1" i="0" strike="noStrike" spc="0" dirty="0">
              <a:solidFill>
                <a:schemeClr val="tx1"/>
              </a:solidFill>
              <a:latin typeface="微软雅黑" panose="020B0503020204020204" charset="-122"/>
            </a:endParaRPr>
          </a:p>
          <a:p>
            <a:pPr>
              <a:lnSpc>
                <a:spcPct val="150000"/>
              </a:lnSpc>
            </a:pPr>
            <a:r>
              <a:rPr lang="zh-CN" sz="2200" b="1" i="0" strike="noStrike" spc="0" dirty="0">
                <a:solidFill>
                  <a:schemeClr val="tx1"/>
                </a:solidFill>
                <a:latin typeface="微软雅黑" panose="020B0503020204020204" charset="-122"/>
              </a:rPr>
              <a:t>不要</a:t>
            </a:r>
            <a:r>
              <a:rPr lang="zh-CN" altLang="zh-CN" sz="2200" b="1" dirty="0">
                <a:solidFill>
                  <a:schemeClr val="tx1"/>
                </a:solidFill>
                <a:latin typeface="微软雅黑" panose="020B0503020204020204" charset="-122"/>
              </a:rPr>
              <a:t>在备场</a:t>
            </a:r>
            <a:r>
              <a:rPr lang="zh-CN" sz="2200" b="1" i="0" strike="noStrike" spc="0" dirty="0">
                <a:solidFill>
                  <a:schemeClr val="tx1"/>
                </a:solidFill>
                <a:latin typeface="微软雅黑" panose="020B0503020204020204" charset="-122"/>
              </a:rPr>
              <a:t>私自占用过道等不在自己学校休息区范围内的公共区域</a:t>
            </a:r>
            <a:endParaRPr lang="en-US" altLang="zh-CN" sz="2200" b="1" dirty="0">
              <a:solidFill>
                <a:schemeClr val="tx1"/>
              </a:solidFill>
            </a:endParaRPr>
          </a:p>
          <a:p>
            <a:pPr>
              <a:lnSpc>
                <a:spcPct val="150000"/>
              </a:lnSpc>
            </a:pPr>
            <a:r>
              <a:rPr lang="zh-CN" sz="2200" b="1" i="0" strike="noStrike" spc="0" dirty="0">
                <a:solidFill>
                  <a:srgbClr val="FF0000"/>
                </a:solidFill>
                <a:latin typeface="微软雅黑" panose="020B0503020204020204" charset="-122"/>
              </a:rPr>
              <a:t>大功率电器</a:t>
            </a:r>
            <a:r>
              <a:rPr lang="zh-CN" sz="2200" b="1" i="0" strike="noStrike" spc="0" dirty="0">
                <a:solidFill>
                  <a:schemeClr val="tx1"/>
                </a:solidFill>
                <a:latin typeface="微软雅黑" panose="020B0503020204020204" charset="-122"/>
              </a:rPr>
              <a:t>、</a:t>
            </a:r>
            <a:r>
              <a:rPr lang="zh-CN" sz="2200" b="1" i="0" strike="noStrike" spc="0" dirty="0">
                <a:solidFill>
                  <a:srgbClr val="FF0000"/>
                </a:solidFill>
                <a:latin typeface="微软雅黑" panose="020B0503020204020204" charset="-122"/>
              </a:rPr>
              <a:t>存在危险</a:t>
            </a:r>
            <a:r>
              <a:rPr lang="zh-CN" sz="2200" b="1" i="0" strike="noStrike" spc="0" dirty="0">
                <a:solidFill>
                  <a:schemeClr val="tx1"/>
                </a:solidFill>
                <a:latin typeface="微软雅黑" panose="020B0503020204020204" charset="-122"/>
              </a:rPr>
              <a:t>的电器（比如高压气泵、角磨机）需要去</a:t>
            </a:r>
            <a:r>
              <a:rPr lang="zh-CN" sz="2200" b="1" i="0" strike="noStrike" spc="0" dirty="0">
                <a:solidFill>
                  <a:srgbClr val="FF0000"/>
                </a:solidFill>
                <a:latin typeface="微软雅黑" panose="020B0503020204020204" charset="-122"/>
              </a:rPr>
              <a:t>维修区</a:t>
            </a:r>
            <a:r>
              <a:rPr lang="zh-CN" sz="2200" b="1" i="0" strike="noStrike" spc="0" dirty="0">
                <a:solidFill>
                  <a:schemeClr val="tx1"/>
                </a:solidFill>
                <a:latin typeface="微软雅黑" panose="020B0503020204020204" charset="-122"/>
              </a:rPr>
              <a:t>使用</a:t>
            </a:r>
          </a:p>
          <a:p>
            <a:pPr>
              <a:lnSpc>
                <a:spcPct val="150000"/>
              </a:lnSpc>
            </a:pPr>
            <a:r>
              <a:rPr lang="zh-CN" sz="2200" b="1" i="0" strike="noStrike" spc="0" dirty="0">
                <a:solidFill>
                  <a:schemeClr val="tx1"/>
                </a:solidFill>
                <a:latin typeface="微软雅黑" panose="020B0503020204020204" charset="-122"/>
              </a:rPr>
              <a:t>赛前</a:t>
            </a:r>
            <a:r>
              <a:rPr lang="en-US" altLang="zh-CN" sz="2200" b="1" dirty="0">
                <a:solidFill>
                  <a:srgbClr val="FF0000"/>
                </a:solidFill>
                <a:latin typeface="微软雅黑" panose="020B0503020204020204" charset="-122"/>
              </a:rPr>
              <a:t>6</a:t>
            </a:r>
            <a:r>
              <a:rPr lang="zh-CN" sz="2200" b="1" i="0" strike="noStrike" spc="0" dirty="0">
                <a:solidFill>
                  <a:srgbClr val="FF0000"/>
                </a:solidFill>
                <a:latin typeface="微软雅黑" panose="020B0503020204020204" charset="-122"/>
              </a:rPr>
              <a:t>0分钟</a:t>
            </a:r>
            <a:r>
              <a:rPr lang="zh-CN" sz="2200" b="1" i="0" strike="noStrike" spc="0" dirty="0">
                <a:solidFill>
                  <a:schemeClr val="tx1"/>
                </a:solidFill>
                <a:latin typeface="微软雅黑" panose="020B0503020204020204" charset="-122"/>
              </a:rPr>
              <a:t>要到检录处检录，注意关注</a:t>
            </a:r>
            <a:r>
              <a:rPr lang="zh-CN" altLang="en-US" sz="2200" b="1" dirty="0">
                <a:solidFill>
                  <a:schemeClr val="tx1"/>
                </a:solidFill>
                <a:latin typeface="微软雅黑" panose="020B0503020204020204" charset="-122"/>
              </a:rPr>
              <a:t>站点</a:t>
            </a:r>
            <a:r>
              <a:rPr lang="zh-CN" sz="2200" b="1" i="0" strike="noStrike" spc="0" dirty="0">
                <a:solidFill>
                  <a:schemeClr val="tx1"/>
                </a:solidFill>
                <a:latin typeface="微软雅黑" panose="020B0503020204020204" charset="-122"/>
              </a:rPr>
              <a:t>微信群</a:t>
            </a:r>
            <a:endParaRPr lang="zh-CN" altLang="zh-CN" sz="2000" dirty="0">
              <a:solidFill>
                <a:schemeClr val="tx1"/>
              </a:solidFill>
              <a:ea typeface="微软雅黑" panose="020B0503020204020204" charset="-122"/>
            </a:endParaRPr>
          </a:p>
          <a:p>
            <a:pPr>
              <a:lnSpc>
                <a:spcPct val="130000"/>
              </a:lnSpc>
            </a:pPr>
            <a:endParaRPr lang="zh-CN" sz="2000" b="0" i="0" strike="noStrike" spc="0" dirty="0">
              <a:solidFill>
                <a:schemeClr val="tx1"/>
              </a:solidFill>
              <a:latin typeface="微软雅黑" panose="020B0503020204020204" charset="-122"/>
            </a:endParaRPr>
          </a:p>
        </p:txBody>
      </p:sp>
      <p:sp>
        <p:nvSpPr>
          <p:cNvPr id="10" name="矩形 9"/>
          <p:cNvSpPr/>
          <p:nvPr/>
        </p:nvSpPr>
        <p:spPr>
          <a:xfrm>
            <a:off x="723285" y="59178"/>
            <a:ext cx="3300808" cy="946845"/>
          </a:xfrm>
          <a:prstGeom prst="rect">
            <a:avLst/>
          </a:prstGeom>
        </p:spPr>
        <p:txBody>
          <a:bodyPr wrap="square">
            <a:noAutofit/>
          </a:bodyPr>
          <a:lstStyle/>
          <a:p>
            <a:r>
              <a:rPr lang="zh-CN" altLang="en-US" sz="2800" b="1" dirty="0">
                <a:solidFill>
                  <a:srgbClr val="FFFFFF"/>
                </a:solidFill>
                <a:latin typeface="微软雅黑" charset="0"/>
                <a:ea typeface="微软雅黑" charset="0"/>
              </a:rPr>
              <a:t>备场区注意事项</a:t>
            </a:r>
            <a:endParaRPr lang="zh-CN" sz="4000" b="1" dirty="0">
              <a:latin typeface="微软雅黑" panose="020B0503020204020204" charset="-122"/>
              <a:ea typeface="微软雅黑" panose="020B0503020204020204" charset="-122"/>
            </a:endParaRPr>
          </a:p>
        </p:txBody>
      </p:sp>
      <p:grpSp>
        <p:nvGrpSpPr>
          <p:cNvPr id="5" name="组合 4"/>
          <p:cNvGrpSpPr/>
          <p:nvPr userDrawn="1"/>
        </p:nvGrpSpPr>
        <p:grpSpPr>
          <a:xfrm>
            <a:off x="11002645" y="51197"/>
            <a:ext cx="1109980" cy="1531620"/>
            <a:chOff x="17252" y="90"/>
            <a:chExt cx="1748" cy="2412"/>
          </a:xfrm>
        </p:grpSpPr>
        <p:pic>
          <p:nvPicPr>
            <p:cNvPr id="3" name="图片 2" descr="upload_183822111"/>
            <p:cNvPicPr>
              <a:picLocks noChangeAspect="1"/>
            </p:cNvPicPr>
            <p:nvPr/>
          </p:nvPicPr>
          <p:blipFill>
            <a:blip r:embed="rId2"/>
            <a:stretch>
              <a:fillRect/>
            </a:stretch>
          </p:blipFill>
          <p:spPr>
            <a:xfrm>
              <a:off x="17358" y="970"/>
              <a:ext cx="1553" cy="1533"/>
            </a:xfrm>
            <a:prstGeom prst="rect">
              <a:avLst/>
            </a:prstGeom>
          </p:spPr>
        </p:pic>
        <p:sp>
          <p:nvSpPr>
            <p:cNvPr id="4" name="矩形 3"/>
            <p:cNvSpPr/>
            <p:nvPr userDrawn="1"/>
          </p:nvSpPr>
          <p:spPr>
            <a:xfrm>
              <a:off x="17252" y="90"/>
              <a:ext cx="1749" cy="884"/>
            </a:xfrm>
            <a:prstGeom prst="rect">
              <a:avLst/>
            </a:prstGeom>
            <a:noFill/>
            <a:ln w="12700" cmpd="sng">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zh-CN" altLang="en-US" b="1">
                  <a:solidFill>
                    <a:srgbClr val="FFFFFF"/>
                  </a:solidFill>
                  <a:latin typeface="微软雅黑" charset="0"/>
                  <a:ea typeface="微软雅黑" charset="0"/>
                </a:rPr>
                <a:t>扫码打卡</a:t>
              </a:r>
              <a:endParaRPr lang="zh-CN" altLang="en-US">
                <a:solidFill>
                  <a:srgbClr val="000000"/>
                </a:solidFill>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3" name="内容占位符 2"/>
          <p:cNvSpPr>
            <a:spLocks noGrp="1"/>
          </p:cNvSpPr>
          <p:nvPr>
            <p:ph idx="4294967295"/>
          </p:nvPr>
        </p:nvSpPr>
        <p:spPr>
          <a:xfrm>
            <a:off x="377434" y="1068059"/>
            <a:ext cx="5412571" cy="5468784"/>
          </a:xfrm>
        </p:spPr>
        <p:txBody>
          <a:bodyPr>
            <a:normAutofit lnSpcReduction="10000"/>
          </a:bodyPr>
          <a:lstStyle/>
          <a:p>
            <a:pPr marL="283210" indent="-283210" algn="l">
              <a:lnSpc>
                <a:spcPct val="150000"/>
              </a:lnSpc>
            </a:pPr>
            <a:r>
              <a:rPr lang="zh-CN" sz="1800" b="1" dirty="0">
                <a:solidFill>
                  <a:schemeClr val="tx1"/>
                </a:solidFill>
                <a:latin typeface="微软雅黑" charset="0"/>
                <a:ea typeface="微软雅黑" charset="0"/>
              </a:rPr>
              <a:t>对机器人进行各个方面的检录，确</a:t>
            </a:r>
            <a:r>
              <a:rPr lang="zh-CN" altLang="en-US" sz="1800" b="1" dirty="0">
                <a:solidFill>
                  <a:schemeClr val="tx1"/>
                </a:solidFill>
                <a:latin typeface="微软雅黑" charset="0"/>
                <a:ea typeface="微软雅黑" charset="0"/>
              </a:rPr>
              <a:t>保进入上场的</a:t>
            </a:r>
            <a:r>
              <a:rPr lang="zh-CN" sz="1800" b="1" dirty="0">
                <a:solidFill>
                  <a:schemeClr val="tx1"/>
                </a:solidFill>
                <a:latin typeface="微软雅黑" charset="0"/>
                <a:ea typeface="微软雅黑" charset="0"/>
              </a:rPr>
              <a:t>机器人</a:t>
            </a:r>
            <a:r>
              <a:rPr lang="zh-CN" altLang="en-US" sz="1800" b="1" dirty="0">
                <a:solidFill>
                  <a:schemeClr val="tx1"/>
                </a:solidFill>
                <a:latin typeface="微软雅黑" charset="0"/>
                <a:ea typeface="微软雅黑" charset="0"/>
              </a:rPr>
              <a:t>符合</a:t>
            </a:r>
            <a:r>
              <a:rPr lang="zh-CN" sz="1800" b="1" dirty="0">
                <a:solidFill>
                  <a:srgbClr val="FF0000"/>
                </a:solidFill>
                <a:latin typeface="微软雅黑" charset="0"/>
                <a:ea typeface="微软雅黑" charset="0"/>
              </a:rPr>
              <a:t>制作规范</a:t>
            </a:r>
            <a:r>
              <a:rPr lang="zh-CN" sz="1800" b="1" dirty="0">
                <a:solidFill>
                  <a:schemeClr val="tx1"/>
                </a:solidFill>
                <a:latin typeface="微软雅黑" charset="0"/>
                <a:ea typeface="微软雅黑" charset="0"/>
              </a:rPr>
              <a:t>的要求</a:t>
            </a:r>
            <a:endParaRPr lang="zh-CN" altLang="zh-CN" sz="1800" b="1" dirty="0">
              <a:solidFill>
                <a:schemeClr val="tx1"/>
              </a:solidFill>
              <a:ea typeface="微软雅黑" panose="020B0503020204020204" charset="-122"/>
            </a:endParaRPr>
          </a:p>
          <a:p>
            <a:pPr algn="l">
              <a:lnSpc>
                <a:spcPct val="150000"/>
              </a:lnSpc>
            </a:pPr>
            <a:r>
              <a:rPr lang="zh-CN" sz="1800" b="1" dirty="0">
                <a:solidFill>
                  <a:srgbClr val="000000"/>
                </a:solidFill>
                <a:sym typeface="+mn-ea"/>
              </a:rPr>
              <a:t>预检录和适应性训练</a:t>
            </a:r>
            <a:r>
              <a:rPr lang="zh-CN" altLang="en-US" sz="1800" b="1" dirty="0">
                <a:solidFill>
                  <a:srgbClr val="000000"/>
                </a:solidFill>
                <a:sym typeface="+mn-ea"/>
              </a:rPr>
              <a:t>检录</a:t>
            </a:r>
            <a:r>
              <a:rPr lang="zh-CN" sz="1800" b="1" dirty="0">
                <a:solidFill>
                  <a:srgbClr val="000000"/>
                </a:solidFill>
                <a:sym typeface="+mn-ea"/>
              </a:rPr>
              <a:t>会尽可能帮助参赛队检录出机器人的问题。但通过预检录和适应性训练检录后，</a:t>
            </a:r>
            <a:r>
              <a:rPr lang="zh-CN" altLang="en-US" sz="1800" b="1" dirty="0">
                <a:solidFill>
                  <a:srgbClr val="000000"/>
                </a:solidFill>
                <a:sym typeface="+mn-ea"/>
              </a:rPr>
              <a:t>若</a:t>
            </a:r>
            <a:r>
              <a:rPr lang="zh-CN" sz="1800" b="1" dirty="0">
                <a:solidFill>
                  <a:srgbClr val="000000"/>
                </a:solidFill>
                <a:sym typeface="+mn-ea"/>
              </a:rPr>
              <a:t>后续正式比赛检录还出现机器人违反机器人制作规范手册</a:t>
            </a:r>
            <a:r>
              <a:rPr lang="zh-CN" altLang="en-US" sz="1800" b="1" dirty="0">
                <a:solidFill>
                  <a:srgbClr val="000000"/>
                </a:solidFill>
                <a:sym typeface="+mn-ea"/>
              </a:rPr>
              <a:t>，</a:t>
            </a:r>
            <a:r>
              <a:rPr lang="zh-CN" sz="1800" b="1" dirty="0">
                <a:solidFill>
                  <a:srgbClr val="000000"/>
                </a:solidFill>
                <a:sym typeface="+mn-ea"/>
              </a:rPr>
              <a:t>则机器人将无法通过检录上场比赛。</a:t>
            </a:r>
            <a:r>
              <a:rPr lang="zh-CN" sz="1800" b="1" dirty="0">
                <a:solidFill>
                  <a:srgbClr val="FF0000"/>
                </a:solidFill>
                <a:sym typeface="+mn-ea"/>
              </a:rPr>
              <a:t>检录只对当场检录结果负责</a:t>
            </a:r>
            <a:endParaRPr lang="zh-CN" sz="1800" b="1" i="0" strike="noStrike" spc="0" dirty="0">
              <a:solidFill>
                <a:srgbClr val="000000"/>
              </a:solidFill>
              <a:ea typeface="微软雅黑" panose="020B0503020204020204" charset="-122"/>
            </a:endParaRPr>
          </a:p>
          <a:p>
            <a:pPr algn="l" defTabSz="457200">
              <a:lnSpc>
                <a:spcPct val="150000"/>
              </a:lnSpc>
            </a:pPr>
            <a:r>
              <a:rPr lang="zh-CN" sz="1800" b="1" dirty="0">
                <a:solidFill>
                  <a:srgbClr val="000000"/>
                </a:solidFill>
                <a:sym typeface="+mn-ea"/>
              </a:rPr>
              <a:t>步兵机器人</a:t>
            </a:r>
            <a:r>
              <a:rPr lang="zh-CN" altLang="en-US" sz="1800" b="1" dirty="0">
                <a:solidFill>
                  <a:srgbClr val="000000"/>
                </a:solidFill>
                <a:sym typeface="+mn-ea"/>
              </a:rPr>
              <a:t>、哨兵机器人仅允许</a:t>
            </a:r>
            <a:r>
              <a:rPr lang="zh-CN" sz="1800" b="1" dirty="0">
                <a:solidFill>
                  <a:srgbClr val="FF0000"/>
                </a:solidFill>
                <a:sym typeface="+mn-ea"/>
              </a:rPr>
              <a:t>一人</a:t>
            </a:r>
            <a:r>
              <a:rPr lang="zh-CN" sz="1800" b="1" dirty="0">
                <a:solidFill>
                  <a:srgbClr val="000000"/>
                </a:solidFill>
                <a:sym typeface="+mn-ea"/>
              </a:rPr>
              <a:t>携带检录。</a:t>
            </a:r>
            <a:r>
              <a:rPr lang="zh-CN" altLang="en-US" sz="1800" b="1" dirty="0">
                <a:solidFill>
                  <a:srgbClr val="000000"/>
                </a:solidFill>
                <a:sym typeface="+mn-ea"/>
              </a:rPr>
              <a:t>英雄</a:t>
            </a:r>
            <a:r>
              <a:rPr lang="zh-CN" sz="1800" b="1" dirty="0">
                <a:solidFill>
                  <a:srgbClr val="000000"/>
                </a:solidFill>
                <a:sym typeface="+mn-ea"/>
              </a:rPr>
              <a:t>机器人</a:t>
            </a:r>
            <a:r>
              <a:rPr lang="zh-CN" altLang="en-US" sz="1800" b="1" dirty="0">
                <a:solidFill>
                  <a:srgbClr val="000000"/>
                </a:solidFill>
                <a:sym typeface="+mn-ea"/>
              </a:rPr>
              <a:t>可以由</a:t>
            </a:r>
            <a:r>
              <a:rPr lang="zh-CN" sz="1800" b="1" dirty="0">
                <a:solidFill>
                  <a:srgbClr val="FF0000"/>
                </a:solidFill>
                <a:sym typeface="+mn-ea"/>
              </a:rPr>
              <a:t>两人</a:t>
            </a:r>
            <a:r>
              <a:rPr lang="zh-CN" sz="1800" b="1" dirty="0">
                <a:solidFill>
                  <a:srgbClr val="000000"/>
                </a:solidFill>
                <a:sym typeface="+mn-ea"/>
              </a:rPr>
              <a:t>携带入场，除此之外还允许</a:t>
            </a:r>
            <a:r>
              <a:rPr lang="zh-CN" altLang="en-US" sz="1800" b="1" dirty="0">
                <a:solidFill>
                  <a:srgbClr val="000000"/>
                </a:solidFill>
                <a:sym typeface="+mn-ea"/>
              </a:rPr>
              <a:t>一</a:t>
            </a:r>
            <a:r>
              <a:rPr lang="zh-CN" sz="1800" b="1" dirty="0">
                <a:solidFill>
                  <a:srgbClr val="000000"/>
                </a:solidFill>
                <a:sym typeface="+mn-ea"/>
              </a:rPr>
              <a:t>人入场</a:t>
            </a:r>
            <a:r>
              <a:rPr lang="zh-CN" altLang="en-US" sz="1800" b="1" dirty="0">
                <a:solidFill>
                  <a:srgbClr val="000000"/>
                </a:solidFill>
                <a:sym typeface="+mn-ea"/>
              </a:rPr>
              <a:t>配合队伍进行检录</a:t>
            </a:r>
            <a:endParaRPr lang="zh-CN" sz="2000" dirty="0">
              <a:solidFill>
                <a:schemeClr val="tx1"/>
              </a:solidFill>
              <a:latin typeface="微软雅黑" charset="0"/>
              <a:ea typeface="微软雅黑" charset="0"/>
            </a:endParaRPr>
          </a:p>
          <a:p>
            <a:pPr algn="l">
              <a:lnSpc>
                <a:spcPct val="150000"/>
              </a:lnSpc>
            </a:pPr>
            <a:endParaRPr lang="zh-CN" sz="2000" dirty="0">
              <a:solidFill>
                <a:schemeClr val="tx1"/>
              </a:solidFill>
              <a:latin typeface="微软雅黑" charset="0"/>
              <a:ea typeface="微软雅黑" charset="0"/>
            </a:endParaRPr>
          </a:p>
        </p:txBody>
      </p:sp>
      <p:pic>
        <p:nvPicPr>
          <p:cNvPr id="2" name="图片 1" descr="upload_860250001"/>
          <p:cNvPicPr>
            <a:picLocks noChangeAspect="1"/>
          </p:cNvPicPr>
          <p:nvPr/>
        </p:nvPicPr>
        <p:blipFill>
          <a:blip r:embed="rId2"/>
          <a:stretch>
            <a:fillRect/>
          </a:stretch>
        </p:blipFill>
        <p:spPr>
          <a:xfrm>
            <a:off x="5738813" y="1285875"/>
            <a:ext cx="5703094" cy="3946922"/>
          </a:xfrm>
          <a:prstGeom prst="rect">
            <a:avLst/>
          </a:prstGeom>
        </p:spPr>
      </p:pic>
      <p:sp>
        <p:nvSpPr>
          <p:cNvPr id="10" name="矩形 9"/>
          <p:cNvSpPr/>
          <p:nvPr/>
        </p:nvSpPr>
        <p:spPr>
          <a:xfrm>
            <a:off x="724364" y="57229"/>
            <a:ext cx="2332014" cy="521970"/>
          </a:xfrm>
          <a:prstGeom prst="rect">
            <a:avLst/>
          </a:prstGeom>
        </p:spPr>
        <p:txBody>
          <a:bodyPr wrap="square">
            <a:spAutoFit/>
          </a:bodyPr>
          <a:lstStyle/>
          <a:p>
            <a:r>
              <a:rPr lang="zh-CN" altLang="en-US" sz="2800" b="1" dirty="0">
                <a:solidFill>
                  <a:srgbClr val="FFFFFF"/>
                </a:solidFill>
                <a:latin typeface="微软雅黑" charset="0"/>
                <a:ea typeface="微软雅黑" charset="0"/>
              </a:rPr>
              <a:t>检录区</a:t>
            </a:r>
            <a:endParaRPr lang="zh-CN" sz="4000" b="1" dirty="0">
              <a:latin typeface="微软雅黑" panose="020B0503020204020204" charset="-122"/>
              <a:ea typeface="微软雅黑" panose="020B0503020204020204" charset="-122"/>
            </a:endParaRPr>
          </a:p>
        </p:txBody>
      </p:sp>
      <p:grpSp>
        <p:nvGrpSpPr>
          <p:cNvPr id="5" name="组合 4"/>
          <p:cNvGrpSpPr/>
          <p:nvPr userDrawn="1"/>
        </p:nvGrpSpPr>
        <p:grpSpPr>
          <a:xfrm>
            <a:off x="11002645" y="51197"/>
            <a:ext cx="1109980" cy="1531620"/>
            <a:chOff x="17252" y="90"/>
            <a:chExt cx="1748" cy="2412"/>
          </a:xfrm>
        </p:grpSpPr>
        <p:pic>
          <p:nvPicPr>
            <p:cNvPr id="4" name="图片 3" descr="upload_183822111"/>
            <p:cNvPicPr>
              <a:picLocks noChangeAspect="1"/>
            </p:cNvPicPr>
            <p:nvPr/>
          </p:nvPicPr>
          <p:blipFill>
            <a:blip r:embed="rId3"/>
            <a:stretch>
              <a:fillRect/>
            </a:stretch>
          </p:blipFill>
          <p:spPr>
            <a:xfrm>
              <a:off x="17358" y="970"/>
              <a:ext cx="1553" cy="1533"/>
            </a:xfrm>
            <a:prstGeom prst="rect">
              <a:avLst/>
            </a:prstGeom>
          </p:spPr>
        </p:pic>
        <p:sp>
          <p:nvSpPr>
            <p:cNvPr id="6" name="矩形 5"/>
            <p:cNvSpPr/>
            <p:nvPr userDrawn="1"/>
          </p:nvSpPr>
          <p:spPr>
            <a:xfrm>
              <a:off x="17252" y="90"/>
              <a:ext cx="1749" cy="884"/>
            </a:xfrm>
            <a:prstGeom prst="rect">
              <a:avLst/>
            </a:prstGeom>
            <a:noFill/>
            <a:ln w="12700" cmpd="sng">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zh-CN" altLang="en-US" b="1">
                  <a:solidFill>
                    <a:srgbClr val="FFFFFF"/>
                  </a:solidFill>
                  <a:latin typeface="微软雅黑" charset="0"/>
                  <a:ea typeface="微软雅黑" charset="0"/>
                </a:rPr>
                <a:t>扫码打卡</a:t>
              </a:r>
              <a:endParaRPr lang="zh-CN" altLang="en-US">
                <a:solidFill>
                  <a:srgbClr val="000000"/>
                </a:solidFill>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2"/>
          <a:srcRect l="6203" t="-685" r="7215" b="3882"/>
          <a:stretch>
            <a:fillRect/>
          </a:stretch>
        </p:blipFill>
        <p:spPr>
          <a:xfrm>
            <a:off x="2296729" y="578197"/>
            <a:ext cx="7082919" cy="5749852"/>
          </a:xfrm>
          <a:prstGeom prst="rect">
            <a:avLst/>
          </a:prstGeom>
        </p:spPr>
      </p:pic>
      <p:sp>
        <p:nvSpPr>
          <p:cNvPr id="10" name="矩形 9"/>
          <p:cNvSpPr/>
          <p:nvPr/>
        </p:nvSpPr>
        <p:spPr>
          <a:xfrm>
            <a:off x="723285" y="59178"/>
            <a:ext cx="2807659" cy="946845"/>
          </a:xfrm>
          <a:prstGeom prst="rect">
            <a:avLst/>
          </a:prstGeom>
        </p:spPr>
        <p:txBody>
          <a:bodyPr wrap="square">
            <a:noAutofit/>
          </a:bodyPr>
          <a:lstStyle/>
          <a:p>
            <a:r>
              <a:rPr lang="zh-CN" altLang="en-US" sz="2800" b="1" dirty="0">
                <a:solidFill>
                  <a:srgbClr val="FFFFFF"/>
                </a:solidFill>
                <a:latin typeface="微软雅黑" charset="0"/>
                <a:ea typeface="微软雅黑" charset="0"/>
              </a:rPr>
              <a:t>检录基本流程</a:t>
            </a:r>
            <a:endParaRPr lang="zh-CN" sz="4000" b="1" dirty="0">
              <a:latin typeface="微软雅黑" panose="020B0503020204020204" charset="-122"/>
              <a:ea typeface="微软雅黑" panose="020B0503020204020204" charset="-122"/>
            </a:endParaRPr>
          </a:p>
        </p:txBody>
      </p:sp>
      <p:grpSp>
        <p:nvGrpSpPr>
          <p:cNvPr id="5" name="组合 4"/>
          <p:cNvGrpSpPr/>
          <p:nvPr userDrawn="1"/>
        </p:nvGrpSpPr>
        <p:grpSpPr>
          <a:xfrm>
            <a:off x="11002645" y="51197"/>
            <a:ext cx="1109980" cy="1531620"/>
            <a:chOff x="17252" y="90"/>
            <a:chExt cx="1748" cy="2412"/>
          </a:xfrm>
        </p:grpSpPr>
        <p:pic>
          <p:nvPicPr>
            <p:cNvPr id="3" name="图片 2" descr="upload_183822111"/>
            <p:cNvPicPr>
              <a:picLocks noChangeAspect="1"/>
            </p:cNvPicPr>
            <p:nvPr/>
          </p:nvPicPr>
          <p:blipFill>
            <a:blip r:embed="rId3"/>
            <a:stretch>
              <a:fillRect/>
            </a:stretch>
          </p:blipFill>
          <p:spPr>
            <a:xfrm>
              <a:off x="17358" y="970"/>
              <a:ext cx="1553" cy="1533"/>
            </a:xfrm>
            <a:prstGeom prst="rect">
              <a:avLst/>
            </a:prstGeom>
          </p:spPr>
        </p:pic>
        <p:sp>
          <p:nvSpPr>
            <p:cNvPr id="4" name="矩形 3"/>
            <p:cNvSpPr/>
            <p:nvPr userDrawn="1"/>
          </p:nvSpPr>
          <p:spPr>
            <a:xfrm>
              <a:off x="17252" y="90"/>
              <a:ext cx="1749" cy="884"/>
            </a:xfrm>
            <a:prstGeom prst="rect">
              <a:avLst/>
            </a:prstGeom>
            <a:noFill/>
            <a:ln w="12700" cmpd="sng">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zh-CN" altLang="en-US" b="1">
                  <a:solidFill>
                    <a:srgbClr val="FFFFFF"/>
                  </a:solidFill>
                  <a:latin typeface="微软雅黑" charset="0"/>
                  <a:ea typeface="微软雅黑" charset="0"/>
                </a:rPr>
                <a:t>扫码打卡</a:t>
              </a:r>
              <a:endParaRPr lang="zh-CN" altLang="en-US">
                <a:solidFill>
                  <a:srgbClr val="000000"/>
                </a:solidFill>
              </a:endParaRPr>
            </a:p>
          </p:txBody>
        </p:sp>
      </p:grpSp>
    </p:spTree>
  </p:cSld>
  <p:clrMapOvr>
    <a:masterClrMapping/>
  </p:clrMapOvr>
</p:sld>
</file>

<file path=ppt/theme/theme1.xml><?xml version="1.0" encoding="utf-8"?>
<a:theme xmlns:a="http://schemas.openxmlformats.org/drawingml/2006/main" name="webwppDef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微软雅黑"/>
        <a:ea typeface=""/>
        <a:cs typeface=""/>
        <a:font script="Jpan" typeface="游ゴシック Light"/>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微软雅黑"/>
        <a:ea typeface=""/>
        <a:cs typeface=""/>
        <a:font script="Jpan" typeface="游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微软雅黑"/>
        <a:ea typeface=""/>
        <a:cs typeface=""/>
        <a:font script="Jpan" typeface="游ゴシック Light"/>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微软雅黑"/>
        <a:ea typeface=""/>
        <a:cs typeface=""/>
        <a:font script="Jpan" typeface="游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2309</Words>
  <Application>Microsoft Office PowerPoint</Application>
  <PresentationFormat>宽屏</PresentationFormat>
  <Paragraphs>202</Paragraphs>
  <Slides>29</Slides>
  <Notes>7</Notes>
  <HiddenSlides>0</HiddenSlides>
  <MMClips>0</MMClips>
  <ScaleCrop>false</ScaleCrop>
  <HeadingPairs>
    <vt:vector size="6" baseType="variant">
      <vt:variant>
        <vt:lpstr>已用的字体</vt:lpstr>
      </vt:variant>
      <vt:variant>
        <vt:i4>7</vt:i4>
      </vt:variant>
      <vt:variant>
        <vt:lpstr>主题</vt:lpstr>
      </vt:variant>
      <vt:variant>
        <vt:i4>2</vt:i4>
      </vt:variant>
      <vt:variant>
        <vt:lpstr>幻灯片标题</vt:lpstr>
      </vt:variant>
      <vt:variant>
        <vt:i4>29</vt:i4>
      </vt:variant>
    </vt:vector>
  </HeadingPairs>
  <TitlesOfParts>
    <vt:vector size="38" baseType="lpstr">
      <vt:lpstr>黑体</vt:lpstr>
      <vt:lpstr>宋体</vt:lpstr>
      <vt:lpstr>微软雅黑</vt:lpstr>
      <vt:lpstr>微软雅黑</vt:lpstr>
      <vt:lpstr>Arial</vt:lpstr>
      <vt:lpstr>Calibri</vt:lpstr>
      <vt:lpstr>Calibri Light</vt:lpstr>
      <vt:lpstr>webwppDefTheme</vt:lpstr>
      <vt:lpstr>Office 主题​​</vt:lpstr>
      <vt:lpstr>RMUL 2023 高校联盟赛 流程宣导</vt:lpstr>
      <vt:lpstr>一、整体流程 </vt:lpstr>
      <vt:lpstr>PowerPoint 演示文稿</vt:lpstr>
      <vt:lpstr>PowerPoint 演示文稿</vt:lpstr>
      <vt:lpstr>二、备场&amp;检录&amp;候场 </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三、赛场 </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五、赛后注意事项</vt:lpstr>
      <vt:lpstr>PowerPoint 演示文稿</vt:lpstr>
      <vt:lpstr>PowerPoint 演示文稿</vt:lpstr>
      <vt:lpstr>Q&amp;A</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RMUL 2023 高校联盟赛 流程宣导</dc:title>
  <dc:creator>Vicky Chen</dc:creator>
  <cp:lastModifiedBy>Ming Mu</cp:lastModifiedBy>
  <cp:revision>1</cp:revision>
  <dcterms:created xsi:type="dcterms:W3CDTF">2023-03-31T10:08:42Z</dcterms:created>
  <dcterms:modified xsi:type="dcterms:W3CDTF">2023-04-06T08:26:21Z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2052-0.0.0.0</vt:lpwstr>
  </property>
  <property fmtid="{D5CDD505-2E9C-101B-9397-08002B2CF9AE}" pid="3" name="ICV">
    <vt:lpwstr>F8068B5DDDC549B8854B2E60C555578D</vt:lpwstr>
  </property>
</Properties>
</file>