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8" r:id="rId3"/>
  </p:sldMasterIdLst>
  <p:notesMasterIdLst>
    <p:notesMasterId r:id="rId17"/>
  </p:notesMasterIdLst>
  <p:sldIdLst>
    <p:sldId id="256" r:id="rId4"/>
    <p:sldId id="257" r:id="rId5"/>
    <p:sldId id="328" r:id="rId6"/>
    <p:sldId id="3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27" r:id="rId16"/>
  </p:sldIdLst>
  <p:sldSz cx="12192000" cy="6858000"/>
  <p:notesSz cx="6858000" cy="9144000"/>
  <p:defaultTextStyle>
    <a:lvl1pPr marL="0" lvl="0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1pPr>
    <a:lvl2pPr marL="457200" lvl="1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2pPr>
    <a:lvl3pPr marL="914400" lvl="2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3pPr>
    <a:lvl4pPr marL="1371600" lvl="3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4pPr>
    <a:lvl5pPr marL="1828800" lvl="4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5pPr>
    <a:lvl6pPr marL="2286000" lvl="5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6pPr>
    <a:lvl7pPr marL="2743200" lvl="6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7pPr>
    <a:lvl8pPr marL="3200400" lvl="7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8pPr>
    <a:lvl9pPr marL="3657600" lvl="8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E6C0D-7C10-48E5-903A-76F0984D8D16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48A7931-FE19-4E84-A13F-BA0447374746}">
      <dgm:prSet phldrT="[文本]"/>
      <dgm:spPr/>
      <dgm:t>
        <a:bodyPr/>
        <a:lstStyle/>
        <a:p>
          <a:r>
            <a:rPr lang="zh-CN" altLang="en-US" b="1" dirty="0"/>
            <a:t>招新阶段</a:t>
          </a:r>
        </a:p>
      </dgm:t>
    </dgm:pt>
    <dgm:pt modelId="{4C702911-9AB7-4A66-A5C1-1EB540AF321E}" type="parTrans" cxnId="{4E5F965F-E8CF-45A6-972E-DBF8F150071D}">
      <dgm:prSet/>
      <dgm:spPr/>
      <dgm:t>
        <a:bodyPr/>
        <a:lstStyle/>
        <a:p>
          <a:endParaRPr lang="zh-CN" altLang="en-US" b="1"/>
        </a:p>
      </dgm:t>
    </dgm:pt>
    <dgm:pt modelId="{67688318-25F5-47CE-9333-F1D890F781AB}" type="sibTrans" cxnId="{4E5F965F-E8CF-45A6-972E-DBF8F150071D}">
      <dgm:prSet/>
      <dgm:spPr/>
      <dgm:t>
        <a:bodyPr/>
        <a:lstStyle/>
        <a:p>
          <a:endParaRPr lang="zh-CN" altLang="en-US" b="1"/>
        </a:p>
      </dgm:t>
    </dgm:pt>
    <dgm:pt modelId="{F57A5970-9BBB-41C3-A23C-4A221A5DBCB8}">
      <dgm:prSet phldrT="[文本]"/>
      <dgm:spPr/>
      <dgm:t>
        <a:bodyPr/>
        <a:lstStyle/>
        <a:p>
          <a:r>
            <a:rPr lang="zh-CN" altLang="en-US" b="1" dirty="0"/>
            <a:t>赛季规划阶段</a:t>
          </a:r>
        </a:p>
      </dgm:t>
    </dgm:pt>
    <dgm:pt modelId="{1CB24791-AD18-4C43-A6C2-11983C5CC076}" type="parTrans" cxnId="{72CB240B-1C9D-4E88-8E6B-1F7283C9144B}">
      <dgm:prSet/>
      <dgm:spPr/>
      <dgm:t>
        <a:bodyPr/>
        <a:lstStyle/>
        <a:p>
          <a:endParaRPr lang="zh-CN" altLang="en-US" b="1"/>
        </a:p>
      </dgm:t>
    </dgm:pt>
    <dgm:pt modelId="{AEE52AB5-CEFD-45C0-9754-A2FB9B431A3A}" type="sibTrans" cxnId="{72CB240B-1C9D-4E88-8E6B-1F7283C9144B}">
      <dgm:prSet/>
      <dgm:spPr/>
      <dgm:t>
        <a:bodyPr/>
        <a:lstStyle/>
        <a:p>
          <a:endParaRPr lang="zh-CN" altLang="en-US" b="1"/>
        </a:p>
      </dgm:t>
    </dgm:pt>
    <dgm:pt modelId="{D248EA7B-0CC8-4F6C-875F-3F386EE7F762}">
      <dgm:prSet phldrT="[文本]"/>
      <dgm:spPr/>
      <dgm:t>
        <a:bodyPr/>
        <a:lstStyle/>
        <a:p>
          <a:r>
            <a:rPr lang="zh-CN" altLang="en-US" b="1" dirty="0"/>
            <a:t>赛季预研阶段</a:t>
          </a:r>
        </a:p>
      </dgm:t>
    </dgm:pt>
    <dgm:pt modelId="{46323A22-4384-41D7-9FB5-83A31868999C}" type="parTrans" cxnId="{67ADC62F-4F1F-433C-BA8C-07BB3EBB3008}">
      <dgm:prSet/>
      <dgm:spPr/>
      <dgm:t>
        <a:bodyPr/>
        <a:lstStyle/>
        <a:p>
          <a:endParaRPr lang="zh-CN" altLang="en-US" b="1"/>
        </a:p>
      </dgm:t>
    </dgm:pt>
    <dgm:pt modelId="{538DABFF-7CCA-4696-9539-B327A6B31E3E}" type="sibTrans" cxnId="{67ADC62F-4F1F-433C-BA8C-07BB3EBB3008}">
      <dgm:prSet/>
      <dgm:spPr/>
      <dgm:t>
        <a:bodyPr/>
        <a:lstStyle/>
        <a:p>
          <a:endParaRPr lang="zh-CN" altLang="en-US" b="1"/>
        </a:p>
      </dgm:t>
    </dgm:pt>
    <dgm:pt modelId="{CEB4E51B-1CB0-4532-B4FF-D68562CB8A03}">
      <dgm:prSet phldrT="[文本]"/>
      <dgm:spPr/>
      <dgm:t>
        <a:bodyPr/>
        <a:lstStyle/>
        <a:p>
          <a:r>
            <a:rPr lang="zh-CN" altLang="en-US" b="1" dirty="0"/>
            <a:t>初期培养阶段</a:t>
          </a:r>
        </a:p>
      </dgm:t>
    </dgm:pt>
    <dgm:pt modelId="{A6AE62CC-FD57-4B05-B35B-8F10DA08E651}" type="parTrans" cxnId="{1592D2FC-1CB0-4D60-97D8-93F9965673DA}">
      <dgm:prSet/>
      <dgm:spPr/>
      <dgm:t>
        <a:bodyPr/>
        <a:lstStyle/>
        <a:p>
          <a:endParaRPr lang="zh-CN" altLang="en-US" b="1"/>
        </a:p>
      </dgm:t>
    </dgm:pt>
    <dgm:pt modelId="{DE7B7CC4-2706-4683-80AF-559AECF3A953}" type="sibTrans" cxnId="{1592D2FC-1CB0-4D60-97D8-93F9965673DA}">
      <dgm:prSet/>
      <dgm:spPr/>
      <dgm:t>
        <a:bodyPr/>
        <a:lstStyle/>
        <a:p>
          <a:endParaRPr lang="zh-CN" altLang="en-US" b="1"/>
        </a:p>
      </dgm:t>
    </dgm:pt>
    <dgm:pt modelId="{141F49E4-ACF5-4051-A38D-35A72CBB5034}">
      <dgm:prSet phldrT="[文本]"/>
      <dgm:spPr/>
      <dgm:t>
        <a:bodyPr/>
        <a:lstStyle/>
        <a:p>
          <a:r>
            <a:rPr lang="zh-CN" altLang="en-US" b="1" dirty="0"/>
            <a:t>核心培养阶段</a:t>
          </a:r>
        </a:p>
      </dgm:t>
    </dgm:pt>
    <dgm:pt modelId="{84A2366C-C701-43BB-99F5-36CF5466394F}" type="parTrans" cxnId="{DBF914D7-57BC-4452-BB4D-104091A01CC6}">
      <dgm:prSet/>
      <dgm:spPr/>
      <dgm:t>
        <a:bodyPr/>
        <a:lstStyle/>
        <a:p>
          <a:endParaRPr lang="zh-CN" altLang="en-US" b="1"/>
        </a:p>
      </dgm:t>
    </dgm:pt>
    <dgm:pt modelId="{3B7843FB-F94A-4550-B7D0-83F96CCB5092}" type="sibTrans" cxnId="{DBF914D7-57BC-4452-BB4D-104091A01CC6}">
      <dgm:prSet/>
      <dgm:spPr/>
      <dgm:t>
        <a:bodyPr/>
        <a:lstStyle/>
        <a:p>
          <a:endParaRPr lang="zh-CN" altLang="en-US" b="1"/>
        </a:p>
      </dgm:t>
    </dgm:pt>
    <dgm:pt modelId="{E2527B41-0AFD-45E2-8FFC-1B5D619CF168}">
      <dgm:prSet/>
      <dgm:spPr/>
      <dgm:t>
        <a:bodyPr/>
        <a:lstStyle/>
        <a:p>
          <a:r>
            <a:rPr lang="zh-CN" altLang="en-US" b="1" dirty="0"/>
            <a:t>初期备赛阶段</a:t>
          </a:r>
        </a:p>
      </dgm:t>
    </dgm:pt>
    <dgm:pt modelId="{44C3298D-850A-42D5-AC5D-76DD36074A63}" type="parTrans" cxnId="{1C14A1FF-F231-4A62-916E-BE7F205754F7}">
      <dgm:prSet/>
      <dgm:spPr/>
      <dgm:t>
        <a:bodyPr/>
        <a:lstStyle/>
        <a:p>
          <a:endParaRPr lang="zh-CN" altLang="en-US" b="1"/>
        </a:p>
      </dgm:t>
    </dgm:pt>
    <dgm:pt modelId="{5D4BC82F-40EF-414E-85A7-957CC8A91F5D}" type="sibTrans" cxnId="{1C14A1FF-F231-4A62-916E-BE7F205754F7}">
      <dgm:prSet/>
      <dgm:spPr/>
      <dgm:t>
        <a:bodyPr/>
        <a:lstStyle/>
        <a:p>
          <a:endParaRPr lang="zh-CN" altLang="en-US" b="1"/>
        </a:p>
      </dgm:t>
    </dgm:pt>
    <dgm:pt modelId="{8581D5AC-FE85-47D0-B100-54C2DAF209C8}">
      <dgm:prSet/>
      <dgm:spPr/>
      <dgm:t>
        <a:bodyPr/>
        <a:lstStyle/>
        <a:p>
          <a:r>
            <a:rPr lang="zh-CN" altLang="en-US" b="1" dirty="0"/>
            <a:t>核心备赛阶段</a:t>
          </a:r>
        </a:p>
      </dgm:t>
    </dgm:pt>
    <dgm:pt modelId="{709B2270-D3A0-4AEA-A444-389E7FA42878}" type="parTrans" cxnId="{349080E8-DF45-475A-B854-AD9CCA737A41}">
      <dgm:prSet/>
      <dgm:spPr/>
      <dgm:t>
        <a:bodyPr/>
        <a:lstStyle/>
        <a:p>
          <a:endParaRPr lang="zh-CN" altLang="en-US" b="1"/>
        </a:p>
      </dgm:t>
    </dgm:pt>
    <dgm:pt modelId="{5E625302-7491-411B-9E22-A22CD271A07A}" type="sibTrans" cxnId="{349080E8-DF45-475A-B854-AD9CCA737A41}">
      <dgm:prSet/>
      <dgm:spPr/>
      <dgm:t>
        <a:bodyPr/>
        <a:lstStyle/>
        <a:p>
          <a:endParaRPr lang="zh-CN" altLang="en-US" b="1"/>
        </a:p>
      </dgm:t>
    </dgm:pt>
    <dgm:pt modelId="{E1D7487B-34AF-4F87-A378-3476C8B29A5A}">
      <dgm:prSet/>
      <dgm:spPr/>
      <dgm:t>
        <a:bodyPr/>
        <a:lstStyle/>
        <a:p>
          <a:r>
            <a:rPr lang="zh-CN" altLang="en-US" b="1" dirty="0"/>
            <a:t>最终备赛阶段</a:t>
          </a:r>
        </a:p>
      </dgm:t>
    </dgm:pt>
    <dgm:pt modelId="{420BDC38-8815-4561-A289-2DCE98D68D5C}" type="parTrans" cxnId="{0D956C05-06E5-479A-9345-8714879B8732}">
      <dgm:prSet/>
      <dgm:spPr/>
      <dgm:t>
        <a:bodyPr/>
        <a:lstStyle/>
        <a:p>
          <a:endParaRPr lang="zh-CN" altLang="en-US" b="1"/>
        </a:p>
      </dgm:t>
    </dgm:pt>
    <dgm:pt modelId="{70B4DE36-DEB1-451D-80D3-8FAB3EADC59A}" type="sibTrans" cxnId="{0D956C05-06E5-479A-9345-8714879B8732}">
      <dgm:prSet/>
      <dgm:spPr/>
      <dgm:t>
        <a:bodyPr/>
        <a:lstStyle/>
        <a:p>
          <a:endParaRPr lang="zh-CN" altLang="en-US" b="1"/>
        </a:p>
      </dgm:t>
    </dgm:pt>
    <dgm:pt modelId="{E2483259-54A6-4C38-9352-FCC748EA4B90}">
      <dgm:prSet/>
      <dgm:spPr/>
      <dgm:t>
        <a:bodyPr/>
        <a:lstStyle/>
        <a:p>
          <a:r>
            <a:rPr lang="zh-CN" altLang="en-US" b="1" dirty="0"/>
            <a:t>赛季总结阶段</a:t>
          </a:r>
        </a:p>
      </dgm:t>
    </dgm:pt>
    <dgm:pt modelId="{73816BB6-D858-4D28-8B3A-D6A2675D002A}" type="parTrans" cxnId="{1C8854E5-B40D-476A-A796-29D0C556A5E2}">
      <dgm:prSet/>
      <dgm:spPr/>
      <dgm:t>
        <a:bodyPr/>
        <a:lstStyle/>
        <a:p>
          <a:endParaRPr lang="zh-CN" altLang="en-US"/>
        </a:p>
      </dgm:t>
    </dgm:pt>
    <dgm:pt modelId="{1875EADD-455A-4ECA-8158-82B1BBC58946}" type="sibTrans" cxnId="{1C8854E5-B40D-476A-A796-29D0C556A5E2}">
      <dgm:prSet/>
      <dgm:spPr/>
      <dgm:t>
        <a:bodyPr/>
        <a:lstStyle/>
        <a:p>
          <a:endParaRPr lang="zh-CN" altLang="en-US"/>
        </a:p>
      </dgm:t>
    </dgm:pt>
    <dgm:pt modelId="{D980EF0A-F510-4C75-AA8D-87ECA9EBCFAC}" type="pres">
      <dgm:prSet presAssocID="{9DBE6C0D-7C10-48E5-903A-76F0984D8D16}" presName="Name0" presStyleCnt="0">
        <dgm:presLayoutVars>
          <dgm:dir/>
          <dgm:resizeHandles val="exact"/>
        </dgm:presLayoutVars>
      </dgm:prSet>
      <dgm:spPr/>
    </dgm:pt>
    <dgm:pt modelId="{26069137-65FA-4DC3-ABC1-EB215D2F3A60}" type="pres">
      <dgm:prSet presAssocID="{9DBE6C0D-7C10-48E5-903A-76F0984D8D16}" presName="cycle" presStyleCnt="0"/>
      <dgm:spPr/>
    </dgm:pt>
    <dgm:pt modelId="{BA80E678-EEF3-4E01-8FFF-7782CB11AAAC}" type="pres">
      <dgm:prSet presAssocID="{148A7931-FE19-4E84-A13F-BA0447374746}" presName="nodeFirstNode" presStyleLbl="node1" presStyleIdx="0" presStyleCnt="9">
        <dgm:presLayoutVars>
          <dgm:bulletEnabled val="1"/>
        </dgm:presLayoutVars>
      </dgm:prSet>
      <dgm:spPr/>
    </dgm:pt>
    <dgm:pt modelId="{B5AA1546-5700-45B9-AC15-0199897F62DE}" type="pres">
      <dgm:prSet presAssocID="{67688318-25F5-47CE-9333-F1D890F781AB}" presName="sibTransFirstNode" presStyleLbl="bgShp" presStyleIdx="0" presStyleCnt="1"/>
      <dgm:spPr/>
    </dgm:pt>
    <dgm:pt modelId="{F60AC49E-B093-4145-B2AB-D8C2DE5FB16A}" type="pres">
      <dgm:prSet presAssocID="{F57A5970-9BBB-41C3-A23C-4A221A5DBCB8}" presName="nodeFollowingNodes" presStyleLbl="node1" presStyleIdx="1" presStyleCnt="9">
        <dgm:presLayoutVars>
          <dgm:bulletEnabled val="1"/>
        </dgm:presLayoutVars>
      </dgm:prSet>
      <dgm:spPr/>
    </dgm:pt>
    <dgm:pt modelId="{F585390B-4767-4D34-AE19-A9F3EEC15DE3}" type="pres">
      <dgm:prSet presAssocID="{D248EA7B-0CC8-4F6C-875F-3F386EE7F762}" presName="nodeFollowingNodes" presStyleLbl="node1" presStyleIdx="2" presStyleCnt="9">
        <dgm:presLayoutVars>
          <dgm:bulletEnabled val="1"/>
        </dgm:presLayoutVars>
      </dgm:prSet>
      <dgm:spPr/>
    </dgm:pt>
    <dgm:pt modelId="{D7D62C00-13C9-4EAC-92EB-0110CE3C2344}" type="pres">
      <dgm:prSet presAssocID="{CEB4E51B-1CB0-4532-B4FF-D68562CB8A03}" presName="nodeFollowingNodes" presStyleLbl="node1" presStyleIdx="3" presStyleCnt="9">
        <dgm:presLayoutVars>
          <dgm:bulletEnabled val="1"/>
        </dgm:presLayoutVars>
      </dgm:prSet>
      <dgm:spPr/>
    </dgm:pt>
    <dgm:pt modelId="{4AD42267-D610-4B95-B099-94EE19314047}" type="pres">
      <dgm:prSet presAssocID="{141F49E4-ACF5-4051-A38D-35A72CBB5034}" presName="nodeFollowingNodes" presStyleLbl="node1" presStyleIdx="4" presStyleCnt="9">
        <dgm:presLayoutVars>
          <dgm:bulletEnabled val="1"/>
        </dgm:presLayoutVars>
      </dgm:prSet>
      <dgm:spPr/>
    </dgm:pt>
    <dgm:pt modelId="{E69A7F5E-0072-4374-87B2-164A3139D4DD}" type="pres">
      <dgm:prSet presAssocID="{E2527B41-0AFD-45E2-8FFC-1B5D619CF168}" presName="nodeFollowingNodes" presStyleLbl="node1" presStyleIdx="5" presStyleCnt="9">
        <dgm:presLayoutVars>
          <dgm:bulletEnabled val="1"/>
        </dgm:presLayoutVars>
      </dgm:prSet>
      <dgm:spPr/>
    </dgm:pt>
    <dgm:pt modelId="{614C0672-3CF1-4696-B5C5-7524EFFD90D6}" type="pres">
      <dgm:prSet presAssocID="{8581D5AC-FE85-47D0-B100-54C2DAF209C8}" presName="nodeFollowingNodes" presStyleLbl="node1" presStyleIdx="6" presStyleCnt="9">
        <dgm:presLayoutVars>
          <dgm:bulletEnabled val="1"/>
        </dgm:presLayoutVars>
      </dgm:prSet>
      <dgm:spPr/>
    </dgm:pt>
    <dgm:pt modelId="{8E6B9E7D-36D6-4970-9F1D-0C648C1DBDDC}" type="pres">
      <dgm:prSet presAssocID="{E1D7487B-34AF-4F87-A378-3476C8B29A5A}" presName="nodeFollowingNodes" presStyleLbl="node1" presStyleIdx="7" presStyleCnt="9">
        <dgm:presLayoutVars>
          <dgm:bulletEnabled val="1"/>
        </dgm:presLayoutVars>
      </dgm:prSet>
      <dgm:spPr/>
    </dgm:pt>
    <dgm:pt modelId="{31A796FC-7C47-493D-85ED-B1B677BE09CC}" type="pres">
      <dgm:prSet presAssocID="{E2483259-54A6-4C38-9352-FCC748EA4B90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0D956C05-06E5-479A-9345-8714879B8732}" srcId="{9DBE6C0D-7C10-48E5-903A-76F0984D8D16}" destId="{E1D7487B-34AF-4F87-A378-3476C8B29A5A}" srcOrd="7" destOrd="0" parTransId="{420BDC38-8815-4561-A289-2DCE98D68D5C}" sibTransId="{70B4DE36-DEB1-451D-80D3-8FAB3EADC59A}"/>
    <dgm:cxn modelId="{72CB240B-1C9D-4E88-8E6B-1F7283C9144B}" srcId="{9DBE6C0D-7C10-48E5-903A-76F0984D8D16}" destId="{F57A5970-9BBB-41C3-A23C-4A221A5DBCB8}" srcOrd="1" destOrd="0" parTransId="{1CB24791-AD18-4C43-A6C2-11983C5CC076}" sibTransId="{AEE52AB5-CEFD-45C0-9754-A2FB9B431A3A}"/>
    <dgm:cxn modelId="{C666AF1F-738E-4C38-A880-9F286BD6C2FE}" type="presOf" srcId="{9DBE6C0D-7C10-48E5-903A-76F0984D8D16}" destId="{D980EF0A-F510-4C75-AA8D-87ECA9EBCFAC}" srcOrd="0" destOrd="0" presId="urn:microsoft.com/office/officeart/2005/8/layout/cycle3"/>
    <dgm:cxn modelId="{67ADC62F-4F1F-433C-BA8C-07BB3EBB3008}" srcId="{9DBE6C0D-7C10-48E5-903A-76F0984D8D16}" destId="{D248EA7B-0CC8-4F6C-875F-3F386EE7F762}" srcOrd="2" destOrd="0" parTransId="{46323A22-4384-41D7-9FB5-83A31868999C}" sibTransId="{538DABFF-7CCA-4696-9539-B327A6B31E3E}"/>
    <dgm:cxn modelId="{4E5F965F-E8CF-45A6-972E-DBF8F150071D}" srcId="{9DBE6C0D-7C10-48E5-903A-76F0984D8D16}" destId="{148A7931-FE19-4E84-A13F-BA0447374746}" srcOrd="0" destOrd="0" parTransId="{4C702911-9AB7-4A66-A5C1-1EB540AF321E}" sibTransId="{67688318-25F5-47CE-9333-F1D890F781AB}"/>
    <dgm:cxn modelId="{62E7AB48-C0A1-4585-84A6-D69B82EDFD0B}" type="presOf" srcId="{F57A5970-9BBB-41C3-A23C-4A221A5DBCB8}" destId="{F60AC49E-B093-4145-B2AB-D8C2DE5FB16A}" srcOrd="0" destOrd="0" presId="urn:microsoft.com/office/officeart/2005/8/layout/cycle3"/>
    <dgm:cxn modelId="{9A8B3E52-CB98-44DD-9BE5-F6273699621D}" type="presOf" srcId="{E2527B41-0AFD-45E2-8FFC-1B5D619CF168}" destId="{E69A7F5E-0072-4374-87B2-164A3139D4DD}" srcOrd="0" destOrd="0" presId="urn:microsoft.com/office/officeart/2005/8/layout/cycle3"/>
    <dgm:cxn modelId="{2A1EE483-5FC7-4636-99C7-FA78A966A0A3}" type="presOf" srcId="{D248EA7B-0CC8-4F6C-875F-3F386EE7F762}" destId="{F585390B-4767-4D34-AE19-A9F3EEC15DE3}" srcOrd="0" destOrd="0" presId="urn:microsoft.com/office/officeart/2005/8/layout/cycle3"/>
    <dgm:cxn modelId="{14062C89-8C8E-4623-AB62-AA60C52BF745}" type="presOf" srcId="{141F49E4-ACF5-4051-A38D-35A72CBB5034}" destId="{4AD42267-D610-4B95-B099-94EE19314047}" srcOrd="0" destOrd="0" presId="urn:microsoft.com/office/officeart/2005/8/layout/cycle3"/>
    <dgm:cxn modelId="{5F6E9490-98AC-4AC3-BAE1-49A27AE8A515}" type="presOf" srcId="{148A7931-FE19-4E84-A13F-BA0447374746}" destId="{BA80E678-EEF3-4E01-8FFF-7782CB11AAAC}" srcOrd="0" destOrd="0" presId="urn:microsoft.com/office/officeart/2005/8/layout/cycle3"/>
    <dgm:cxn modelId="{75444CAE-7DE1-4A91-839A-C59F44949009}" type="presOf" srcId="{67688318-25F5-47CE-9333-F1D890F781AB}" destId="{B5AA1546-5700-45B9-AC15-0199897F62DE}" srcOrd="0" destOrd="0" presId="urn:microsoft.com/office/officeart/2005/8/layout/cycle3"/>
    <dgm:cxn modelId="{97E484D2-05C7-4514-9BC1-CB054D52F0CF}" type="presOf" srcId="{CEB4E51B-1CB0-4532-B4FF-D68562CB8A03}" destId="{D7D62C00-13C9-4EAC-92EB-0110CE3C2344}" srcOrd="0" destOrd="0" presId="urn:microsoft.com/office/officeart/2005/8/layout/cycle3"/>
    <dgm:cxn modelId="{7104C1D6-71D0-419E-BCA8-C205768379BD}" type="presOf" srcId="{8581D5AC-FE85-47D0-B100-54C2DAF209C8}" destId="{614C0672-3CF1-4696-B5C5-7524EFFD90D6}" srcOrd="0" destOrd="0" presId="urn:microsoft.com/office/officeart/2005/8/layout/cycle3"/>
    <dgm:cxn modelId="{DBF914D7-57BC-4452-BB4D-104091A01CC6}" srcId="{9DBE6C0D-7C10-48E5-903A-76F0984D8D16}" destId="{141F49E4-ACF5-4051-A38D-35A72CBB5034}" srcOrd="4" destOrd="0" parTransId="{84A2366C-C701-43BB-99F5-36CF5466394F}" sibTransId="{3B7843FB-F94A-4550-B7D0-83F96CCB5092}"/>
    <dgm:cxn modelId="{A71240D7-529D-4FF0-8917-3C7C73EFD69A}" type="presOf" srcId="{E2483259-54A6-4C38-9352-FCC748EA4B90}" destId="{31A796FC-7C47-493D-85ED-B1B677BE09CC}" srcOrd="0" destOrd="0" presId="urn:microsoft.com/office/officeart/2005/8/layout/cycle3"/>
    <dgm:cxn modelId="{1C8854E5-B40D-476A-A796-29D0C556A5E2}" srcId="{9DBE6C0D-7C10-48E5-903A-76F0984D8D16}" destId="{E2483259-54A6-4C38-9352-FCC748EA4B90}" srcOrd="8" destOrd="0" parTransId="{73816BB6-D858-4D28-8B3A-D6A2675D002A}" sibTransId="{1875EADD-455A-4ECA-8158-82B1BBC58946}"/>
    <dgm:cxn modelId="{349080E8-DF45-475A-B854-AD9CCA737A41}" srcId="{9DBE6C0D-7C10-48E5-903A-76F0984D8D16}" destId="{8581D5AC-FE85-47D0-B100-54C2DAF209C8}" srcOrd="6" destOrd="0" parTransId="{709B2270-D3A0-4AEA-A444-389E7FA42878}" sibTransId="{5E625302-7491-411B-9E22-A22CD271A07A}"/>
    <dgm:cxn modelId="{1592D2FC-1CB0-4D60-97D8-93F9965673DA}" srcId="{9DBE6C0D-7C10-48E5-903A-76F0984D8D16}" destId="{CEB4E51B-1CB0-4532-B4FF-D68562CB8A03}" srcOrd="3" destOrd="0" parTransId="{A6AE62CC-FD57-4B05-B35B-8F10DA08E651}" sibTransId="{DE7B7CC4-2706-4683-80AF-559AECF3A953}"/>
    <dgm:cxn modelId="{725BB4FE-0307-45BE-81FF-5619E86ADD36}" type="presOf" srcId="{E1D7487B-34AF-4F87-A378-3476C8B29A5A}" destId="{8E6B9E7D-36D6-4970-9F1D-0C648C1DBDDC}" srcOrd="0" destOrd="0" presId="urn:microsoft.com/office/officeart/2005/8/layout/cycle3"/>
    <dgm:cxn modelId="{1C14A1FF-F231-4A62-916E-BE7F205754F7}" srcId="{9DBE6C0D-7C10-48E5-903A-76F0984D8D16}" destId="{E2527B41-0AFD-45E2-8FFC-1B5D619CF168}" srcOrd="5" destOrd="0" parTransId="{44C3298D-850A-42D5-AC5D-76DD36074A63}" sibTransId="{5D4BC82F-40EF-414E-85A7-957CC8A91F5D}"/>
    <dgm:cxn modelId="{064DE171-F713-4318-94FC-567A13DD396B}" type="presParOf" srcId="{D980EF0A-F510-4C75-AA8D-87ECA9EBCFAC}" destId="{26069137-65FA-4DC3-ABC1-EB215D2F3A60}" srcOrd="0" destOrd="0" presId="urn:microsoft.com/office/officeart/2005/8/layout/cycle3"/>
    <dgm:cxn modelId="{1220781A-0803-47DC-9E49-57EFA2260CA7}" type="presParOf" srcId="{26069137-65FA-4DC3-ABC1-EB215D2F3A60}" destId="{BA80E678-EEF3-4E01-8FFF-7782CB11AAAC}" srcOrd="0" destOrd="0" presId="urn:microsoft.com/office/officeart/2005/8/layout/cycle3"/>
    <dgm:cxn modelId="{47CC5D91-C6F1-487E-AC64-158F60A74612}" type="presParOf" srcId="{26069137-65FA-4DC3-ABC1-EB215D2F3A60}" destId="{B5AA1546-5700-45B9-AC15-0199897F62DE}" srcOrd="1" destOrd="0" presId="urn:microsoft.com/office/officeart/2005/8/layout/cycle3"/>
    <dgm:cxn modelId="{B6133115-FFB8-458E-968A-D26F5D46396D}" type="presParOf" srcId="{26069137-65FA-4DC3-ABC1-EB215D2F3A60}" destId="{F60AC49E-B093-4145-B2AB-D8C2DE5FB16A}" srcOrd="2" destOrd="0" presId="urn:microsoft.com/office/officeart/2005/8/layout/cycle3"/>
    <dgm:cxn modelId="{CCFAA9ED-CD6E-4163-9A9A-00552BEAF08E}" type="presParOf" srcId="{26069137-65FA-4DC3-ABC1-EB215D2F3A60}" destId="{F585390B-4767-4D34-AE19-A9F3EEC15DE3}" srcOrd="3" destOrd="0" presId="urn:microsoft.com/office/officeart/2005/8/layout/cycle3"/>
    <dgm:cxn modelId="{48E88C06-EA2D-4FD2-9B1B-226142460F89}" type="presParOf" srcId="{26069137-65FA-4DC3-ABC1-EB215D2F3A60}" destId="{D7D62C00-13C9-4EAC-92EB-0110CE3C2344}" srcOrd="4" destOrd="0" presId="urn:microsoft.com/office/officeart/2005/8/layout/cycle3"/>
    <dgm:cxn modelId="{AB7C51D5-A536-457D-8532-491C323FDECC}" type="presParOf" srcId="{26069137-65FA-4DC3-ABC1-EB215D2F3A60}" destId="{4AD42267-D610-4B95-B099-94EE19314047}" srcOrd="5" destOrd="0" presId="urn:microsoft.com/office/officeart/2005/8/layout/cycle3"/>
    <dgm:cxn modelId="{2E9B30F3-B2C6-4878-9841-3ED101A87D46}" type="presParOf" srcId="{26069137-65FA-4DC3-ABC1-EB215D2F3A60}" destId="{E69A7F5E-0072-4374-87B2-164A3139D4DD}" srcOrd="6" destOrd="0" presId="urn:microsoft.com/office/officeart/2005/8/layout/cycle3"/>
    <dgm:cxn modelId="{CBA1285F-9DD6-49D1-A103-F53F2A47BD37}" type="presParOf" srcId="{26069137-65FA-4DC3-ABC1-EB215D2F3A60}" destId="{614C0672-3CF1-4696-B5C5-7524EFFD90D6}" srcOrd="7" destOrd="0" presId="urn:microsoft.com/office/officeart/2005/8/layout/cycle3"/>
    <dgm:cxn modelId="{89251C82-6184-4FE2-ADE1-A40E892C0691}" type="presParOf" srcId="{26069137-65FA-4DC3-ABC1-EB215D2F3A60}" destId="{8E6B9E7D-36D6-4970-9F1D-0C648C1DBDDC}" srcOrd="8" destOrd="0" presId="urn:microsoft.com/office/officeart/2005/8/layout/cycle3"/>
    <dgm:cxn modelId="{83334091-3808-47DD-8D47-F613B1E6BF0E}" type="presParOf" srcId="{26069137-65FA-4DC3-ABC1-EB215D2F3A60}" destId="{31A796FC-7C47-493D-85ED-B1B677BE09C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A1546-5700-45B9-AC15-0199897F62DE}">
      <dsp:nvSpPr>
        <dsp:cNvPr id="0" name=""/>
        <dsp:cNvSpPr/>
      </dsp:nvSpPr>
      <dsp:spPr>
        <a:xfrm>
          <a:off x="509272" y="-62537"/>
          <a:ext cx="5671424" cy="5671424"/>
        </a:xfrm>
        <a:prstGeom prst="circularArrow">
          <a:avLst>
            <a:gd name="adj1" fmla="val 5544"/>
            <a:gd name="adj2" fmla="val 330680"/>
            <a:gd name="adj3" fmla="val 14769894"/>
            <a:gd name="adj4" fmla="val 1680608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0E678-EEF3-4E01-8FFF-7782CB11AAAC}">
      <dsp:nvSpPr>
        <dsp:cNvPr id="0" name=""/>
        <dsp:cNvSpPr/>
      </dsp:nvSpPr>
      <dsp:spPr>
        <a:xfrm>
          <a:off x="2623068" y="2785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招新阶段</a:t>
          </a:r>
        </a:p>
      </dsp:txBody>
      <dsp:txXfrm>
        <a:off x="2658309" y="38026"/>
        <a:ext cx="1373349" cy="651433"/>
      </dsp:txXfrm>
    </dsp:sp>
    <dsp:sp modelId="{F60AC49E-B093-4145-B2AB-D8C2DE5FB16A}">
      <dsp:nvSpPr>
        <dsp:cNvPr id="0" name=""/>
        <dsp:cNvSpPr/>
      </dsp:nvSpPr>
      <dsp:spPr>
        <a:xfrm>
          <a:off x="4177662" y="568610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赛季规划阶段</a:t>
          </a:r>
        </a:p>
      </dsp:txBody>
      <dsp:txXfrm>
        <a:off x="4212903" y="603851"/>
        <a:ext cx="1373349" cy="651433"/>
      </dsp:txXfrm>
    </dsp:sp>
    <dsp:sp modelId="{F585390B-4767-4D34-AE19-A9F3EEC15DE3}">
      <dsp:nvSpPr>
        <dsp:cNvPr id="0" name=""/>
        <dsp:cNvSpPr/>
      </dsp:nvSpPr>
      <dsp:spPr>
        <a:xfrm>
          <a:off x="5004843" y="2001331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赛季预研阶段</a:t>
          </a:r>
        </a:p>
      </dsp:txBody>
      <dsp:txXfrm>
        <a:off x="5040084" y="2036572"/>
        <a:ext cx="1373349" cy="651433"/>
      </dsp:txXfrm>
    </dsp:sp>
    <dsp:sp modelId="{D7D62C00-13C9-4EAC-92EB-0110CE3C2344}">
      <dsp:nvSpPr>
        <dsp:cNvPr id="0" name=""/>
        <dsp:cNvSpPr/>
      </dsp:nvSpPr>
      <dsp:spPr>
        <a:xfrm>
          <a:off x="4717566" y="3630561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初期培养阶段</a:t>
          </a:r>
        </a:p>
      </dsp:txBody>
      <dsp:txXfrm>
        <a:off x="4752807" y="3665802"/>
        <a:ext cx="1373349" cy="651433"/>
      </dsp:txXfrm>
    </dsp:sp>
    <dsp:sp modelId="{4AD42267-D610-4B95-B099-94EE19314047}">
      <dsp:nvSpPr>
        <dsp:cNvPr id="0" name=""/>
        <dsp:cNvSpPr/>
      </dsp:nvSpPr>
      <dsp:spPr>
        <a:xfrm>
          <a:off x="3450250" y="4693966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核心培养阶段</a:t>
          </a:r>
        </a:p>
      </dsp:txBody>
      <dsp:txXfrm>
        <a:off x="3485491" y="4729207"/>
        <a:ext cx="1373349" cy="651433"/>
      </dsp:txXfrm>
    </dsp:sp>
    <dsp:sp modelId="{E69A7F5E-0072-4374-87B2-164A3139D4DD}">
      <dsp:nvSpPr>
        <dsp:cNvPr id="0" name=""/>
        <dsp:cNvSpPr/>
      </dsp:nvSpPr>
      <dsp:spPr>
        <a:xfrm>
          <a:off x="1795887" y="4693966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初期备赛阶段</a:t>
          </a:r>
        </a:p>
      </dsp:txBody>
      <dsp:txXfrm>
        <a:off x="1831128" y="4729207"/>
        <a:ext cx="1373349" cy="651433"/>
      </dsp:txXfrm>
    </dsp:sp>
    <dsp:sp modelId="{614C0672-3CF1-4696-B5C5-7524EFFD90D6}">
      <dsp:nvSpPr>
        <dsp:cNvPr id="0" name=""/>
        <dsp:cNvSpPr/>
      </dsp:nvSpPr>
      <dsp:spPr>
        <a:xfrm>
          <a:off x="528571" y="3630561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核心备赛阶段</a:t>
          </a:r>
        </a:p>
      </dsp:txBody>
      <dsp:txXfrm>
        <a:off x="563812" y="3665802"/>
        <a:ext cx="1373349" cy="651433"/>
      </dsp:txXfrm>
    </dsp:sp>
    <dsp:sp modelId="{8E6B9E7D-36D6-4970-9F1D-0C648C1DBDDC}">
      <dsp:nvSpPr>
        <dsp:cNvPr id="0" name=""/>
        <dsp:cNvSpPr/>
      </dsp:nvSpPr>
      <dsp:spPr>
        <a:xfrm>
          <a:off x="241293" y="2001331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最终备赛阶段</a:t>
          </a:r>
        </a:p>
      </dsp:txBody>
      <dsp:txXfrm>
        <a:off x="276534" y="2036572"/>
        <a:ext cx="1373349" cy="651433"/>
      </dsp:txXfrm>
    </dsp:sp>
    <dsp:sp modelId="{31A796FC-7C47-493D-85ED-B1B677BE09CC}">
      <dsp:nvSpPr>
        <dsp:cNvPr id="0" name=""/>
        <dsp:cNvSpPr/>
      </dsp:nvSpPr>
      <dsp:spPr>
        <a:xfrm>
          <a:off x="1068475" y="568610"/>
          <a:ext cx="1443831" cy="7219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赛季总结阶段</a:t>
          </a:r>
        </a:p>
      </dsp:txBody>
      <dsp:txXfrm>
        <a:off x="1103716" y="603851"/>
        <a:ext cx="1373349" cy="651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2023/12/25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75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337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0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677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8417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7219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12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9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1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5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8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/>
          <a:lstStyle>
            <a:lvl1pPr lvl="0" algn="ctr">
              <a:defRPr sz="5400" b="0" spc="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/>
          <a:lstStyle>
            <a:lvl1pPr marL="0" lvl="0" indent="0" algn="ctr">
              <a:lnSpc>
                <a:spcPct val="100000"/>
              </a:lnSpc>
              <a:buNone/>
              <a:defRPr sz="240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1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4395743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8474465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3269658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6222294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9174929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265086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498470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731854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0" name="文本占位符 19"/>
          <p:cNvSpPr>
            <a:spLocks noGrp="1"/>
          </p:cNvSpPr>
          <p:nvPr>
            <p:ph type="body" idx="15"/>
          </p:nvPr>
        </p:nvSpPr>
        <p:spPr>
          <a:xfrm>
            <a:off x="965238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3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2"/>
          </p:nvPr>
        </p:nvSpPr>
        <p:spPr>
          <a:xfrm>
            <a:off x="2260522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2" name="文本占位符 11"/>
          <p:cNvSpPr>
            <a:spLocks noGrp="1"/>
          </p:cNvSpPr>
          <p:nvPr>
            <p:ph type="body" idx="13"/>
          </p:nvPr>
        </p:nvSpPr>
        <p:spPr>
          <a:xfrm>
            <a:off x="4204021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idx="14"/>
          </p:nvPr>
        </p:nvSpPr>
        <p:spPr>
          <a:xfrm>
            <a:off x="6147520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5" name="文本占位符 14"/>
          <p:cNvSpPr>
            <a:spLocks noGrp="1"/>
          </p:cNvSpPr>
          <p:nvPr>
            <p:ph type="body" idx="15"/>
          </p:nvPr>
        </p:nvSpPr>
        <p:spPr>
          <a:xfrm>
            <a:off x="80910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1" name="文本占位符 20"/>
          <p:cNvSpPr>
            <a:spLocks noGrp="1"/>
          </p:cNvSpPr>
          <p:nvPr>
            <p:ph type="body" idx="16"/>
          </p:nvPr>
        </p:nvSpPr>
        <p:spPr>
          <a:xfrm>
            <a:off x="100345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6448" y="2975212"/>
            <a:ext cx="5459105" cy="15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idx="10"/>
          </p:nvPr>
        </p:nvSpPr>
        <p:spPr>
          <a:xfrm>
            <a:off x="3366448" y="2169995"/>
            <a:ext cx="5459104" cy="805217"/>
          </a:xfrm>
          <a:prstGeom prst="rect">
            <a:avLst/>
          </a:prstGeom>
        </p:spPr>
        <p:txBody>
          <a:bodyPr/>
          <a:lstStyle>
            <a:lvl1pPr marL="0" lv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>
          <a:xfrm>
            <a:off x="3366448" y="3220872"/>
            <a:ext cx="5459104" cy="91440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 rot="5400000">
            <a:off x="303777" y="137255"/>
            <a:ext cx="452199" cy="3898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  <a:prstGeom prst="rect">
            <a:avLst/>
          </a:prstGeom>
        </p:spPr>
        <p:txBody>
          <a:bodyPr anchor="ctr"/>
          <a:lstStyle>
            <a:lvl1pPr marL="0" lvl="0" indent="0" algn="l">
              <a:lnSpc>
                <a:spcPct val="100000"/>
              </a:lnSpc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1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2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办公模板更新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微软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微信扫码关注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「 微软</a:t>
            </a:r>
            <a:r>
              <a:rPr lang="en-US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」服务号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6" name="矩形 5"/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sz="3200" b="1" kern="0">
                <a:latin typeface="微软雅黑" panose="020B0503020204020204" charset="-122"/>
                <a:ea typeface="微软雅黑" panose="020B0503020204020204" charset="-122"/>
              </a:rPr>
              <a:t> 微信扫描小程序码，使用微软移动办公黑科技 </a:t>
            </a:r>
            <a:endParaRPr lang="en-US" sz="320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523089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cxnSp>
        <p:nvCxnSpPr>
          <p:cNvPr id="12" name="直接连接符 11"/>
          <p:cNvCxnSpPr/>
          <p:nvPr/>
        </p:nvCxnSpPr>
        <p:spPr>
          <a:xfrm flipH="1">
            <a:off x="10402443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13" name="矩形: 圆角 12"/>
          <p:cNvSpPr/>
          <p:nvPr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在微信访问</a:t>
            </a:r>
            <a:r>
              <a:rPr lang="en-US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</a:t>
            </a:r>
            <a:r>
              <a:rPr lang="en-US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</a:t>
            </a:r>
            <a:endParaRPr lang="en-US" sz="20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让你的文档会说话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你的文档创作小助手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19803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cxnSp>
        <p:nvCxnSpPr>
          <p:cNvPr id="21" name="直接连接符 20"/>
          <p:cNvCxnSpPr/>
          <p:nvPr/>
        </p:nvCxnSpPr>
        <p:spPr>
          <a:xfrm>
            <a:off x="797621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pic>
        <p:nvPicPr>
          <p:cNvPr id="22" name="图片 2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标注</a:t>
            </a:r>
          </a:p>
        </p:txBody>
      </p:sp>
      <p:sp>
        <p:nvSpPr>
          <p:cNvPr id="11" name="矩形 10"/>
          <p:cNvSpPr/>
          <p:nvPr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字体使用 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行距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背景图片出处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声明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英文 </a:t>
            </a:r>
            <a:r>
              <a:rPr lang="is-I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</a:rPr>
              <a:t>Microsoft YaHei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中文 微软雅黑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正文 </a:t>
            </a: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1.3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cn.bing.com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本网站所提供的任何信息内容（包括但不限于 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PPT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模板、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Word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文档、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Excel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图表、图片素材等）均受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中华人民共和国著作权法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信息网络传播权保护条例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及其他适用的法律法规的保护，未经权利人书面明确授权，信息内容的任何部分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(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包括图片或图表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)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 lvl="0"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2pPr>
            <a:lvl3pPr lvl="2"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lvl="3">
              <a:defRPr sz="2400">
                <a:latin typeface="微软雅黑" panose="020B0503020204020204" charset="-122"/>
                <a:ea typeface="微软雅黑" panose="020B0503020204020204" charset="-122"/>
              </a:defRPr>
            </a:lvl4pPr>
            <a:lvl5pPr lvl="4">
              <a:defRPr sz="2400">
                <a:latin typeface="微软雅黑" panose="020B0503020204020204" charset="-122"/>
                <a:ea typeface="微软雅黑" panose="020B0503020204020204" charset="-122"/>
              </a:defRPr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lvl="0" indent="-342900"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 lvl="0">
              <a:defRPr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anchor="ctr" anchorCtr="0"/>
          <a:lstStyle>
            <a:lvl1pPr marL="0" lvl="0" algn="ctr" defTabSz="914400">
              <a:lnSpc>
                <a:spcPct val="100000"/>
              </a:lnSpc>
              <a:buNone/>
              <a:defRPr lang="zh-CN" sz="3200" b="0" i="0" u="none" strike="noStrike" kern="1200" spc="6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2455" y="254890"/>
            <a:ext cx="1213794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700" b="1">
                <a:solidFill>
                  <a:srgbClr val="E1325F"/>
                </a:solidFill>
              </a:rPr>
              <a:t>’</a:t>
            </a:r>
            <a:endParaRPr lang="zh-CN" sz="28700" b="1">
              <a:solidFill>
                <a:srgbClr val="E1325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119021" y="2060030"/>
            <a:ext cx="7711080" cy="2310857"/>
          </a:xfrm>
          <a:prstGeom prst="rect">
            <a:avLst/>
          </a:prstGeom>
        </p:spPr>
        <p:txBody>
          <a:bodyPr/>
          <a:lstStyle>
            <a:lvl1pPr marL="0" lvl="0" indent="0">
              <a:lnSpc>
                <a:spcPct val="10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5" name="剪去对角的矩形 4"/>
          <p:cNvSpPr/>
          <p:nvPr/>
        </p:nvSpPr>
        <p:spPr>
          <a:xfrm>
            <a:off x="1119021" y="5419472"/>
            <a:ext cx="7711080" cy="392220"/>
          </a:xfrm>
          <a:prstGeom prst="snip2DiagRect">
            <a:avLst>
              <a:gd name="adj1" fmla="val 0"/>
              <a:gd name="adj2" fmla="val 27106"/>
            </a:avLst>
          </a:prstGeom>
          <a:solidFill>
            <a:srgbClr val="E1325F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ph type="body" idx="11"/>
          </p:nvPr>
        </p:nvSpPr>
        <p:spPr>
          <a:xfrm>
            <a:off x="1602635" y="5418763"/>
            <a:ext cx="4607096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7" name="文本占位符 3"/>
          <p:cNvSpPr>
            <a:spLocks noGrp="1"/>
          </p:cNvSpPr>
          <p:nvPr>
            <p:ph type="body" idx="12"/>
          </p:nvPr>
        </p:nvSpPr>
        <p:spPr>
          <a:xfrm>
            <a:off x="1119021" y="5966948"/>
            <a:ext cx="7711080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lvl="0" algn="l" defTabSz="914400">
        <a:lnSpc>
          <a:spcPct val="100000"/>
        </a:lnSpc>
        <a:spcBef>
          <a:spcPct val="0"/>
        </a:spcBef>
        <a:buNone/>
        <a:defRPr sz="2800" b="1" u="none" strike="noStrike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1322220" y="2346724"/>
            <a:ext cx="10869780" cy="2310857"/>
          </a:xfrm>
        </p:spPr>
        <p:txBody>
          <a:bodyPr/>
          <a:lstStyle/>
          <a:p>
            <a:r>
              <a:rPr lang="en-US" altLang="zh-CN" sz="4400" dirty="0"/>
              <a:t>2024</a:t>
            </a:r>
            <a:r>
              <a:rPr lang="zh-CN" altLang="en-US" sz="4400" dirty="0"/>
              <a:t>赛季</a:t>
            </a:r>
            <a:endParaRPr lang="en-US" altLang="zh-CN" sz="4400" dirty="0"/>
          </a:p>
          <a:p>
            <a:r>
              <a:rPr lang="zh-CN" altLang="en-US" sz="4400" dirty="0"/>
              <a:t>华南理工大学华南虎战队</a:t>
            </a:r>
            <a:endParaRPr lang="en-US" altLang="zh-CN" sz="4400" dirty="0"/>
          </a:p>
          <a:p>
            <a:r>
              <a:rPr lang="zh-CN" altLang="en-US" sz="4400" dirty="0"/>
              <a:t>赛季规划分享</a:t>
            </a:r>
            <a:endParaRPr lang="en-US" altLang="zh-CN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>
          <a:xfrm>
            <a:off x="1545663" y="5428569"/>
            <a:ext cx="7225276" cy="392929"/>
          </a:xfrm>
        </p:spPr>
        <p:txBody>
          <a:bodyPr/>
          <a:lstStyle/>
          <a:p>
            <a:pPr algn="r"/>
            <a:r>
              <a:rPr lang="zh-CN" altLang="en-US" dirty="0"/>
              <a:t>华南虎战队</a:t>
            </a:r>
            <a:r>
              <a:rPr lang="en-US" altLang="zh-CN" dirty="0"/>
              <a:t> 2023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队伍怎么做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4528529" cy="2829817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队伍管理实操</a:t>
            </a:r>
            <a:r>
              <a:rPr lang="en-US" altLang="zh-CN" b="1" dirty="0">
                <a:solidFill>
                  <a:schemeClr val="tx1"/>
                </a:solidFill>
              </a:rPr>
              <a:t>/</a:t>
            </a:r>
            <a:r>
              <a:rPr lang="zh-CN" altLang="en-US" b="1" dirty="0">
                <a:solidFill>
                  <a:schemeClr val="tx1"/>
                </a:solidFill>
              </a:rPr>
              <a:t>管理工具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2.</a:t>
            </a:r>
            <a:r>
              <a:rPr lang="zh-CN" altLang="en-US" sz="2400" b="1" dirty="0">
                <a:solidFill>
                  <a:schemeClr val="tx1"/>
                </a:solidFill>
              </a:rPr>
              <a:t>甘特图</a:t>
            </a:r>
            <a:r>
              <a:rPr lang="en-US" altLang="zh-CN" sz="2400" b="1" dirty="0">
                <a:solidFill>
                  <a:schemeClr val="tx1"/>
                </a:solidFill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</a:rPr>
              <a:t>时间表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时间线对应任务节点跨度较大，队员容易在此期间迷失自我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新老队员沟通不足，导致时间线制定过程中没有考虑实际情况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时间线制定之后没有很好地进行跟进后续的推进</a:t>
            </a:r>
            <a:r>
              <a:rPr lang="en-US" altLang="zh-CN" sz="2400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BC9236-2F98-DF78-9DE5-699A583E4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74" y="1603139"/>
            <a:ext cx="6314114" cy="44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6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队伍怎么做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4247175" cy="2176675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队伍管理实操</a:t>
            </a:r>
            <a:r>
              <a:rPr lang="en-US" altLang="zh-CN" b="1" dirty="0">
                <a:solidFill>
                  <a:schemeClr val="tx1"/>
                </a:solidFill>
              </a:rPr>
              <a:t>/</a:t>
            </a:r>
            <a:r>
              <a:rPr lang="zh-CN" altLang="en-US" b="1" dirty="0">
                <a:solidFill>
                  <a:schemeClr val="tx1"/>
                </a:solidFill>
              </a:rPr>
              <a:t>管理工具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</a:rPr>
              <a:t>任务看板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配合确定的时间线去跟进对应的任务节点的任务完成情况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保证沟通及时，合理调整</a:t>
            </a:r>
            <a:r>
              <a:rPr lang="en-US" altLang="zh-CN" sz="2400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B6D1E7-2C0A-90F8-8187-3E84DF3DE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11" y="1446963"/>
            <a:ext cx="6675775" cy="44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31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队伍怎么做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10447008" cy="2176675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队伍管理实操</a:t>
            </a:r>
            <a:r>
              <a:rPr lang="en-US" altLang="zh-CN" b="1" dirty="0">
                <a:solidFill>
                  <a:schemeClr val="tx1"/>
                </a:solidFill>
              </a:rPr>
              <a:t>/</a:t>
            </a:r>
            <a:r>
              <a:rPr lang="zh-CN" altLang="en-US" b="1" dirty="0">
                <a:solidFill>
                  <a:schemeClr val="tx1"/>
                </a:solidFill>
              </a:rPr>
              <a:t>管理工具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</a:rPr>
              <a:t>飞书工具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考勤、请假、财务管理、物资管理、队内团建</a:t>
            </a:r>
            <a:r>
              <a:rPr lang="en-US" altLang="zh-CN" sz="2400" dirty="0">
                <a:solidFill>
                  <a:schemeClr val="tx1"/>
                </a:solidFill>
              </a:rPr>
              <a:t>…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*RM</a:t>
            </a:r>
            <a:r>
              <a:rPr lang="zh-CN" altLang="en-US" sz="2400" dirty="0">
                <a:solidFill>
                  <a:schemeClr val="tx1"/>
                </a:solidFill>
              </a:rPr>
              <a:t>飞书运营交流群</a:t>
            </a:r>
            <a:r>
              <a:rPr lang="en-US" altLang="zh-CN" sz="2400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474FDB-29C0-7BC2-486C-F9C378E6F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30523" r="19213" b="7277"/>
          <a:stretch/>
        </p:blipFill>
        <p:spPr>
          <a:xfrm>
            <a:off x="4494891" y="3035383"/>
            <a:ext cx="3091614" cy="33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0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6600" y="2021776"/>
            <a:ext cx="3098800" cy="906915"/>
          </a:xfrm>
          <a:prstGeom prst="rect">
            <a:avLst/>
          </a:prstGeom>
          <a:noFill/>
        </p:spPr>
        <p:txBody>
          <a:bodyPr wrap="square"/>
          <a:lstStyle>
            <a:lvl1pPr algn="ctr">
              <a:lnSpc>
                <a:spcPct val="150000"/>
              </a:lnSpc>
              <a:defRPr sz="40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defRPr>
            </a:lvl1pPr>
          </a:lstStyle>
          <a:p>
            <a:r>
              <a:rPr lang="en-US" altLang="zh-CN" dirty="0"/>
              <a:t>Q&amp;A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76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1291595" y="2338457"/>
            <a:ext cx="9061300" cy="316202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</a:rPr>
              <a:t>队伍情况简介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赛季规划撰写心得（队伍管理心得）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2.1.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</a:rPr>
              <a:t>队伍有什么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	2.2.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</a:rPr>
              <a:t>队伍想做什么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	2.3.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</a:rPr>
              <a:t>队伍应该怎么做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本占位符 1"/>
          <p:cNvSpPr>
            <a:spLocks noGrp="1"/>
          </p:cNvSpPr>
          <p:nvPr>
            <p:ph type="body" idx="10"/>
          </p:nvPr>
        </p:nvSpPr>
        <p:spPr>
          <a:xfrm>
            <a:off x="1845784" y="1237288"/>
            <a:ext cx="2337542" cy="8463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sz="3600" dirty="0"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11B86A-29FA-63B5-8A71-591BEC57A1DD}"/>
              </a:ext>
            </a:extLst>
          </p:cNvPr>
          <p:cNvSpPr txBox="1"/>
          <p:nvPr/>
        </p:nvSpPr>
        <p:spPr>
          <a:xfrm>
            <a:off x="3942945" y="2021776"/>
            <a:ext cx="4306110" cy="906915"/>
          </a:xfrm>
          <a:prstGeom prst="rect">
            <a:avLst/>
          </a:prstGeom>
          <a:noFill/>
        </p:spPr>
        <p:txBody>
          <a:bodyPr wrap="square"/>
          <a:lstStyle>
            <a:lvl1pPr algn="ctr">
              <a:lnSpc>
                <a:spcPct val="150000"/>
              </a:lnSpc>
              <a:defRPr sz="40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defRPr>
            </a:lvl1pPr>
          </a:lstStyle>
          <a:p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</a:rPr>
              <a:t>队伍情况简介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25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11B86A-29FA-63B5-8A71-591BEC57A1DD}"/>
              </a:ext>
            </a:extLst>
          </p:cNvPr>
          <p:cNvSpPr txBox="1"/>
          <p:nvPr/>
        </p:nvSpPr>
        <p:spPr>
          <a:xfrm>
            <a:off x="3942945" y="2021776"/>
            <a:ext cx="4306110" cy="906915"/>
          </a:xfrm>
          <a:prstGeom prst="rect">
            <a:avLst/>
          </a:prstGeom>
          <a:noFill/>
        </p:spPr>
        <p:txBody>
          <a:bodyPr wrap="square"/>
          <a:lstStyle>
            <a:lvl1pPr algn="ctr">
              <a:lnSpc>
                <a:spcPct val="150000"/>
              </a:lnSpc>
              <a:defRPr sz="40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defRPr>
            </a:lvl1pPr>
          </a:lstStyle>
          <a:p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</a:rPr>
              <a:t>赛季规划撰写心得（队伍管理心得）</a:t>
            </a:r>
          </a:p>
        </p:txBody>
      </p:sp>
    </p:spTree>
    <p:extLst>
      <p:ext uri="{BB962C8B-B14F-4D97-AF65-F5344CB8AC3E}">
        <p14:creationId xmlns:p14="http://schemas.microsoft.com/office/powerpoint/2010/main" val="970201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队伍有什么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9061300" cy="5939781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队伍资源分析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</a:rPr>
              <a:t>资金及物资资源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支撑实验室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zh-CN" altLang="en-US" sz="2400" dirty="0">
                <a:solidFill>
                  <a:schemeClr val="tx1"/>
                </a:solidFill>
              </a:rPr>
              <a:t>队伍运作的底层基础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成本控制、资金财务管理、招商、物资归类及使用管理</a:t>
            </a:r>
            <a:r>
              <a:rPr lang="en-US" altLang="zh-CN" sz="2400" dirty="0">
                <a:solidFill>
                  <a:schemeClr val="tx1"/>
                </a:solidFill>
              </a:rPr>
              <a:t>…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2.</a:t>
            </a:r>
            <a:r>
              <a:rPr lang="zh-CN" altLang="en-US" sz="2400" b="1" dirty="0">
                <a:solidFill>
                  <a:schemeClr val="tx1"/>
                </a:solidFill>
              </a:rPr>
              <a:t>场地</a:t>
            </a:r>
            <a:r>
              <a:rPr lang="en-US" altLang="zh-CN" sz="2400" b="1" dirty="0">
                <a:solidFill>
                  <a:schemeClr val="tx1"/>
                </a:solidFill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</a:rPr>
              <a:t>地区资源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很多队伍没办法自主选择的资源，但是可以合理利用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以地区划分的队伍交流学习活动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3.</a:t>
            </a:r>
            <a:r>
              <a:rPr lang="zh-CN" altLang="en-US" sz="2400" b="1" dirty="0">
                <a:solidFill>
                  <a:schemeClr val="tx1"/>
                </a:solidFill>
              </a:rPr>
              <a:t>人力</a:t>
            </a:r>
            <a:r>
              <a:rPr lang="en-US" altLang="zh-CN" sz="2400" b="1" dirty="0">
                <a:solidFill>
                  <a:schemeClr val="tx1"/>
                </a:solidFill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</a:rPr>
              <a:t>管理资源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队员决定队伍上限，甚至影响多个赛季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技术人员与非技术人员都非常重要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管理资源是更加宝贵稀少的人力资源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7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队伍想做什么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10447008" cy="5939781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队伍赛季目标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</a:rPr>
              <a:t>合理的目标范围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过高的目标可能会让队伍在运作过程中动作变形，可能会失去对于机器人原本的追求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过低的目标可能在某些程度上没办法很好地激励队伍发展前进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2.</a:t>
            </a:r>
            <a:r>
              <a:rPr lang="zh-CN" altLang="en-US" sz="2400" b="1" dirty="0">
                <a:solidFill>
                  <a:schemeClr val="tx1"/>
                </a:solidFill>
              </a:rPr>
              <a:t>阶段性目标</a:t>
            </a:r>
            <a:r>
              <a:rPr lang="en-US" altLang="zh-CN" sz="2400" b="1" dirty="0">
                <a:solidFill>
                  <a:schemeClr val="tx1"/>
                </a:solidFill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</a:rPr>
              <a:t>里程碑节点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过于长远的目标可能很难在具体的工作中提供指导作用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将队伍备赛划分为多个阶段：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zh-CN" altLang="en-US" sz="2400" dirty="0">
                <a:solidFill>
                  <a:schemeClr val="tx1"/>
                </a:solidFill>
              </a:rPr>
              <a:t>*每个阶段制定对应的阶段性目标并跟进检查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23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3FEC5BF-8DA6-B628-906F-EA2D10ACD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06" y="1536060"/>
            <a:ext cx="2200275" cy="218122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队伍想做什么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56E59F9-1B91-BD07-AE37-7624096ED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728604"/>
              </p:ext>
            </p:extLst>
          </p:nvPr>
        </p:nvGraphicFramePr>
        <p:xfrm>
          <a:off x="102716" y="980923"/>
          <a:ext cx="66899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文本占位符 1">
            <a:extLst>
              <a:ext uri="{FF2B5EF4-FFF2-40B4-BE49-F238E27FC236}">
                <a16:creationId xmlns:a16="http://schemas.microsoft.com/office/drawing/2014/main" id="{B74E8E67-7A0D-198D-7571-6408EF213C4B}"/>
              </a:ext>
            </a:extLst>
          </p:cNvPr>
          <p:cNvSpPr txBox="1">
            <a:spLocks/>
          </p:cNvSpPr>
          <p:nvPr/>
        </p:nvSpPr>
        <p:spPr>
          <a:xfrm>
            <a:off x="6792685" y="747395"/>
            <a:ext cx="4762919" cy="5939781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ctr">
              <a:lnSpc>
                <a:spcPct val="120000"/>
              </a:lnSpc>
              <a:spcBef>
                <a:spcPts val="500"/>
              </a:spcBef>
            </a:pP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r>
              <a:rPr lang="zh-CN" altLang="en-US" sz="2000" dirty="0">
                <a:solidFill>
                  <a:schemeClr val="tx1"/>
                </a:solidFill>
              </a:rPr>
              <a:t>华南虎面试系统介绍演示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endParaRPr lang="en-US" altLang="zh-CN" sz="200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r>
              <a:rPr lang="en-US" altLang="zh-CN" sz="2000" dirty="0">
                <a:solidFill>
                  <a:schemeClr val="tx1"/>
                </a:solidFill>
              </a:rPr>
              <a:t>	</a:t>
            </a:r>
          </a:p>
          <a:p>
            <a:pPr algn="ctr">
              <a:lnSpc>
                <a:spcPct val="120000"/>
              </a:lnSpc>
              <a:spcBef>
                <a:spcPts val="500"/>
              </a:spcBef>
            </a:pPr>
            <a:r>
              <a:rPr lang="zh-CN" altLang="en-US" sz="2000" dirty="0">
                <a:solidFill>
                  <a:schemeClr val="tx1"/>
                </a:solidFill>
              </a:rPr>
              <a:t>华南虎模拟器交流群：</a:t>
            </a:r>
            <a:r>
              <a:rPr lang="en-US" altLang="zh-CN" sz="2000" dirty="0">
                <a:solidFill>
                  <a:schemeClr val="tx1"/>
                </a:solidFill>
              </a:rPr>
              <a:t>512097580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B3E8616-ABD9-E147-28B4-DCCEFDC32E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725" y="4347301"/>
            <a:ext cx="2015354" cy="194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7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队伍想做什么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299"/>
            <a:ext cx="10447008" cy="5939781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队伍赛季目标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</a:rPr>
              <a:t>更具体的需求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更加详细的项目需求确立，可以从大目标进行逆推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dirty="0">
                <a:solidFill>
                  <a:schemeClr val="tx1"/>
                </a:solidFill>
              </a:rPr>
              <a:t>	*</a:t>
            </a:r>
            <a:r>
              <a:rPr lang="zh-CN" altLang="en-US" sz="2400" dirty="0">
                <a:solidFill>
                  <a:schemeClr val="tx1"/>
                </a:solidFill>
              </a:rPr>
              <a:t>描述多种需求，并对需求进行层级划分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11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C79F84-0170-FF96-F285-601A545BF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"/>
          <a:stretch/>
        </p:blipFill>
        <p:spPr>
          <a:xfrm>
            <a:off x="5900648" y="1249815"/>
            <a:ext cx="5874240" cy="488088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队伍怎么做</a:t>
            </a: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6AF3102-2B5B-CA99-F7DC-242A3DA56420}"/>
              </a:ext>
            </a:extLst>
          </p:cNvPr>
          <p:cNvSpPr txBox="1">
            <a:spLocks/>
          </p:cNvSpPr>
          <p:nvPr/>
        </p:nvSpPr>
        <p:spPr>
          <a:xfrm>
            <a:off x="817194" y="727300"/>
            <a:ext cx="5083454" cy="2216868"/>
          </a:xfrm>
          <a:prstGeom prst="rect">
            <a:avLst/>
          </a:prstGeom>
        </p:spPr>
        <p:txBody>
          <a:bodyPr anchor="t" anchorCtr="0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zh-CN" altLang="en-US" b="1" dirty="0">
                <a:solidFill>
                  <a:schemeClr val="tx1"/>
                </a:solidFill>
              </a:rPr>
              <a:t>队伍管理实操</a:t>
            </a:r>
            <a:r>
              <a:rPr lang="en-US" altLang="zh-CN" b="1" dirty="0">
                <a:solidFill>
                  <a:schemeClr val="tx1"/>
                </a:solidFill>
              </a:rPr>
              <a:t>/</a:t>
            </a:r>
            <a:r>
              <a:rPr lang="zh-CN" altLang="en-US" b="1" dirty="0">
                <a:solidFill>
                  <a:schemeClr val="tx1"/>
                </a:solidFill>
              </a:rPr>
              <a:t>管理工具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b="1" dirty="0">
                <a:solidFill>
                  <a:schemeClr val="tx1"/>
                </a:solidFill>
              </a:rPr>
              <a:t>	</a:t>
            </a:r>
            <a:r>
              <a:rPr lang="en-US" altLang="zh-CN" sz="2400" b="1" dirty="0">
                <a:solidFill>
                  <a:schemeClr val="tx1"/>
                </a:solidFill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</a:rPr>
              <a:t>需求分析表</a:t>
            </a:r>
            <a:endParaRPr lang="en-US" altLang="zh-CN" sz="2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有等级划分的需求表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r>
              <a:rPr lang="en-US" altLang="zh-CN" sz="2400" dirty="0">
                <a:solidFill>
                  <a:schemeClr val="tx1"/>
                </a:solidFill>
              </a:rPr>
              <a:t>*</a:t>
            </a:r>
            <a:r>
              <a:rPr lang="zh-CN" altLang="en-US" sz="2400" dirty="0">
                <a:solidFill>
                  <a:schemeClr val="tx1"/>
                </a:solidFill>
              </a:rPr>
              <a:t>需求对应方案选择、实现难度、投入资源、预期风险</a:t>
            </a:r>
            <a:r>
              <a:rPr lang="en-US" altLang="zh-CN" sz="2400" dirty="0">
                <a:solidFill>
                  <a:schemeClr val="tx1"/>
                </a:solidFill>
              </a:rPr>
              <a:t>…</a:t>
            </a:r>
          </a:p>
          <a:p>
            <a:pPr algn="just">
              <a:lnSpc>
                <a:spcPct val="120000"/>
              </a:lnSpc>
              <a:spcBef>
                <a:spcPts val="500"/>
              </a:spcBef>
            </a:pPr>
            <a:r>
              <a:rPr lang="en-US" altLang="zh-CN" sz="2400" b="1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8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73D95"/>
      </a:accent1>
      <a:accent2>
        <a:srgbClr val="E1305F"/>
      </a:accent2>
      <a:accent3>
        <a:srgbClr val="F8F5ED"/>
      </a:accent3>
      <a:accent4>
        <a:srgbClr val="6B6B6B"/>
      </a:accent4>
      <a:accent5>
        <a:srgbClr val="D3D3D3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552</Words>
  <Application>Microsoft Office PowerPoint</Application>
  <PresentationFormat>宽屏</PresentationFormat>
  <Paragraphs>80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Century Gothic</vt:lpstr>
      <vt:lpstr>Segoe UI Light</vt:lpstr>
      <vt:lpstr>Office 主题​​</vt:lpstr>
      <vt:lpstr>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zexal wang</dc:creator>
  <cp:lastModifiedBy>袁泽锟</cp:lastModifiedBy>
  <cp:revision>186</cp:revision>
  <dcterms:created xsi:type="dcterms:W3CDTF">2022-03-12T10:02:41Z</dcterms:created>
  <dcterms:modified xsi:type="dcterms:W3CDTF">2023-12-26T05:22:06Z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85497AB5D9914A829AA3F91541133D08</vt:lpwstr>
  </property>
  <property fmtid="{D5CDD505-2E9C-101B-9397-08002B2CF9AE}" pid="3" name="KSOProductBuildVer">
    <vt:lpwstr>2052-11.1.0.11365</vt:lpwstr>
  </property>
</Properties>
</file>