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7"/>
  </p:notesMasterIdLst>
  <p:sldIdLst>
    <p:sldId id="258" r:id="rId2"/>
    <p:sldId id="344" r:id="rId3"/>
    <p:sldId id="347" r:id="rId4"/>
    <p:sldId id="348" r:id="rId5"/>
    <p:sldId id="349" r:id="rId6"/>
    <p:sldId id="461" r:id="rId7"/>
    <p:sldId id="351" r:id="rId8"/>
    <p:sldId id="462" r:id="rId9"/>
    <p:sldId id="353" r:id="rId10"/>
    <p:sldId id="463" r:id="rId11"/>
    <p:sldId id="355" r:id="rId12"/>
    <p:sldId id="464" r:id="rId13"/>
    <p:sldId id="357" r:id="rId14"/>
    <p:sldId id="465" r:id="rId15"/>
    <p:sldId id="359" r:id="rId16"/>
    <p:sldId id="466" r:id="rId17"/>
    <p:sldId id="361" r:id="rId18"/>
    <p:sldId id="467" r:id="rId19"/>
    <p:sldId id="363" r:id="rId20"/>
    <p:sldId id="468" r:id="rId21"/>
    <p:sldId id="365" r:id="rId22"/>
    <p:sldId id="469" r:id="rId23"/>
    <p:sldId id="367" r:id="rId24"/>
    <p:sldId id="470" r:id="rId25"/>
    <p:sldId id="369" r:id="rId26"/>
    <p:sldId id="471" r:id="rId27"/>
    <p:sldId id="371" r:id="rId28"/>
    <p:sldId id="472" r:id="rId29"/>
    <p:sldId id="373" r:id="rId30"/>
    <p:sldId id="474" r:id="rId31"/>
    <p:sldId id="377" r:id="rId32"/>
    <p:sldId id="473" r:id="rId33"/>
    <p:sldId id="379" r:id="rId34"/>
    <p:sldId id="475" r:id="rId35"/>
    <p:sldId id="381" r:id="rId36"/>
    <p:sldId id="476" r:id="rId37"/>
    <p:sldId id="383" r:id="rId38"/>
    <p:sldId id="477" r:id="rId39"/>
    <p:sldId id="345" r:id="rId40"/>
    <p:sldId id="260" r:id="rId41"/>
    <p:sldId id="478" r:id="rId42"/>
    <p:sldId id="385" r:id="rId43"/>
    <p:sldId id="479" r:id="rId44"/>
    <p:sldId id="387" r:id="rId45"/>
    <p:sldId id="480" r:id="rId46"/>
    <p:sldId id="389" r:id="rId47"/>
    <p:sldId id="481" r:id="rId48"/>
    <p:sldId id="391" r:id="rId49"/>
    <p:sldId id="482" r:id="rId50"/>
    <p:sldId id="393" r:id="rId51"/>
    <p:sldId id="483" r:id="rId52"/>
    <p:sldId id="395" r:id="rId53"/>
    <p:sldId id="484" r:id="rId54"/>
    <p:sldId id="397" r:id="rId55"/>
    <p:sldId id="485" r:id="rId56"/>
    <p:sldId id="399" r:id="rId57"/>
    <p:sldId id="486" r:id="rId58"/>
    <p:sldId id="401" r:id="rId59"/>
    <p:sldId id="487" r:id="rId60"/>
    <p:sldId id="403" r:id="rId61"/>
    <p:sldId id="488" r:id="rId62"/>
    <p:sldId id="405" r:id="rId63"/>
    <p:sldId id="489" r:id="rId64"/>
    <p:sldId id="407" r:id="rId65"/>
    <p:sldId id="490" r:id="rId66"/>
    <p:sldId id="409" r:id="rId67"/>
    <p:sldId id="491" r:id="rId68"/>
    <p:sldId id="411" r:id="rId69"/>
    <p:sldId id="492" r:id="rId70"/>
    <p:sldId id="413" r:id="rId71"/>
    <p:sldId id="493" r:id="rId72"/>
    <p:sldId id="415" r:id="rId73"/>
    <p:sldId id="494" r:id="rId74"/>
    <p:sldId id="417" r:id="rId75"/>
    <p:sldId id="495" r:id="rId76"/>
    <p:sldId id="419" r:id="rId77"/>
    <p:sldId id="496" r:id="rId78"/>
    <p:sldId id="421" r:id="rId79"/>
    <p:sldId id="497" r:id="rId80"/>
    <p:sldId id="423" r:id="rId81"/>
    <p:sldId id="498" r:id="rId82"/>
    <p:sldId id="427" r:id="rId83"/>
    <p:sldId id="499" r:id="rId84"/>
    <p:sldId id="425" r:id="rId85"/>
    <p:sldId id="500" r:id="rId86"/>
    <p:sldId id="429" r:id="rId87"/>
    <p:sldId id="501" r:id="rId88"/>
    <p:sldId id="431" r:id="rId89"/>
    <p:sldId id="502" r:id="rId90"/>
    <p:sldId id="433" r:id="rId91"/>
    <p:sldId id="503" r:id="rId92"/>
    <p:sldId id="435" r:id="rId93"/>
    <p:sldId id="504" r:id="rId94"/>
    <p:sldId id="437" r:id="rId95"/>
    <p:sldId id="505" r:id="rId96"/>
    <p:sldId id="439" r:id="rId97"/>
    <p:sldId id="506" r:id="rId98"/>
    <p:sldId id="441" r:id="rId99"/>
    <p:sldId id="507" r:id="rId100"/>
    <p:sldId id="443" r:id="rId101"/>
    <p:sldId id="508" r:id="rId102"/>
    <p:sldId id="445" r:id="rId103"/>
    <p:sldId id="509" r:id="rId104"/>
    <p:sldId id="447" r:id="rId105"/>
    <p:sldId id="510" r:id="rId106"/>
    <p:sldId id="449" r:id="rId107"/>
    <p:sldId id="511" r:id="rId108"/>
    <p:sldId id="451" r:id="rId109"/>
    <p:sldId id="512" r:id="rId110"/>
    <p:sldId id="453" r:id="rId111"/>
    <p:sldId id="513" r:id="rId112"/>
    <p:sldId id="455" r:id="rId113"/>
    <p:sldId id="459" r:id="rId114"/>
    <p:sldId id="457" r:id="rId115"/>
    <p:sldId id="458" r:id="rId1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446053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03178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651514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194112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79585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037792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0402079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69854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985233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16061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516755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497356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642062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730671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5297186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176153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98024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1239585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784515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6813395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250554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1268578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8431014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926549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0448232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2998531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5387835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4948190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3672770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5255220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061472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66723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748983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4682685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1875061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16342118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6745159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152748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932701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61901801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1867017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59325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993626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47183909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045212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1773380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54476084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40990412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4506115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68847837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99163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04608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138663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1282065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30067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15601" y="1959664"/>
            <a:ext cx="10560747" cy="29387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模板页面禁止新增或删除，除了附上视频不要做任何改动</a:t>
            </a:r>
            <a:endParaRPr lang="en-US" altLang="zh-CN" sz="2400" b="0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在展示内容后面的“视频页”附上视频，如有多个视频片段则合并为一个</a:t>
            </a:r>
            <a:endParaRPr lang="en-US" altLang="zh-CN" sz="2400" b="0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视频尺寸尽可能和页面大小一致（铺满整个“视频页”的页面）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如果</a:t>
            </a: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展示内容的视频缺失，则留白“视频页”（勿附上无关视频）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视频可适当加速，</a:t>
            </a: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单个视频的</a:t>
            </a: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时长建议在</a:t>
            </a:r>
            <a:r>
              <a:rPr lang="en-US" altLang="zh-CN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1</a:t>
            </a: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分钟内</a:t>
            </a:r>
            <a:endParaRPr lang="zh-CN" altLang="en-US" sz="2400" b="0" dirty="0">
              <a:latin typeface="思源宋體 Heavy" panose="02020900000000000000" pitchFamily="18" charset="-128"/>
              <a:ea typeface="思源宋體 Heavy" panose="02020900000000000000" pitchFamily="18" charset="-128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1695" y="900145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模板使用说明：</a:t>
            </a:r>
            <a:endParaRPr lang="zh-CN" altLang="en-US" sz="2800" b="1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409640288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空中机器人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飞行后在空中连续发射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发弹丸，攻击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米处的大装甲模块大小的目标，统计命中率并展示相关证明材料（如复写纸痕迹）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85116549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飞镖系统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飞镖的在飞镖架上的自主装填、发射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08098345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飞镖系统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模拟击打前哨站：连续发射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8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枚飞镖（一次装填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发，连续发射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2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轮）攻击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16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米以外直径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300mm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以内的目标，统计命中率并展示相关证明材料（如复写纸痕迹）　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91173451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飞镖系统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展示飞镖发射架的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Pitch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轴、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Yaw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轴角度调整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17007967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飞镖系统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模拟击打基地：连续发射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8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枚飞镖攻击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25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米以外直径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300mm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以内的目标，统计命中率并展示相关证明材料（如复写纸痕迹）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71440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展示定位模块安装支架区域并展示施加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40N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的力后支架的形变情况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飞镖系统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展示飞镖本体自主可控调节的能力　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5785039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雷达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雷达可以正常显示调试画面　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10301210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其他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其它特色功能展示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94312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5952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展示测速模块安装区域（按照规范文件要求正确安装）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721382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荧光充能装置安装位置展示（按照规范文件要求正确安装）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025178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其余裁判系统安装展示或预留给裁判系统的安装位置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073742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空中机器人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展示定位模块安装支架区域并展示施加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40N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的力后支架的形变情况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50771" y="2546891"/>
            <a:ext cx="4690457" cy="1764217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制作规范展示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338851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空中机器人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展示测速模块安装区域（按照规范文件要求正确安装）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033094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空中机器人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荧光充能装置安装位置展示（按照规范文件要求正确安装）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536121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空中机器人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其余裁判系统安装展示或预留给裁判系统的安装位置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888573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展示定位模块安装支架区域并展示施加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40N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的力后支架的形变情况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148716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</a:rPr>
              <a:t>英雄机器人</a:t>
            </a:r>
            <a:r>
              <a:rPr lang="en-US" altLang="zh-CN" dirty="0"/>
              <a:t>--</a:t>
            </a:r>
            <a:r>
              <a:rPr lang="zh-CN" altLang="en-US" dirty="0"/>
              <a:t>展示测速模块安装区域（按照规范文件要求正确安装）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展示定位模块安装支架区域并展示施加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40N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的力后支架的形变情况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4919928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</a:rPr>
              <a:t>英雄机器人</a:t>
            </a:r>
            <a:r>
              <a:rPr lang="en-US" altLang="zh-CN" dirty="0"/>
              <a:t>--</a:t>
            </a:r>
            <a:r>
              <a:rPr lang="zh-CN" altLang="en-US" dirty="0"/>
              <a:t>其余裁判系统安装展示或预留给裁判系统的安装位置</a:t>
            </a:r>
            <a:endParaRPr lang="en-US" altLang="zh-C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549048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展示定位模块安装支架区域并展示施加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40N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的力后支架的形变情况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5611740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其余裁判系统安装展示或预留给裁判系统的安装位置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565362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飞镖系统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5091972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99633" y="2546891"/>
            <a:ext cx="5592734" cy="1764217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机器人功能展示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完整运动：平移、旋转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7773733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爬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15°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坡并实时显示功率数据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4311970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连续发射弹仓中的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发弹丸，攻击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米处与大装甲模块尺寸相同的目标，统计命中率并展示相关证明材料（如复写纸痕迹）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0426566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自动识别并分别跟随平移、旋转装甲模块，连续发射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发弹丸击打装甲模块，统计命中率并展示相关证明材料（如复写纸痕迹）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4825167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次模拟激活小能量机关：击打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8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米以外处于旋转状态的小能量机关，统计每次能量机关装甲模块命中数（如无实体能量机关，可以用投影替代）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420953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展示测速模块安装区域（按照规范文件要求正确安装）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次平稳通过飞坡（展示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17°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斜坡，坡顶高度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350mm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，飞坡落点大于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650mm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相关依据）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7699405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次通过高度差为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150mm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的台阶（上台阶）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9667677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平衡步兵机器人翻倒后自救，恢复平衡状态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8031906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展示在已建好的地图中标点，机器人可自主移动到现实中对应地点的能力　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7232888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展示通过宽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550mm*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高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450mm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通道的能力　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78531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1096719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完整运动：平移、旋转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8754289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爬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15°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坡并实时显示功率数据（展示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15°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斜坡相关依据）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9314453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连续发射弹仓中的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20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42mm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弹丸，攻击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米处的大装甲模块大小的目标，统计命中率并展示相关证明材料（如复写纸痕迹）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9718635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自动识别并跟随平移、旋转装甲模块，连续发射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发弹丸击打装甲模块，统计命中率并展示相关证明材料（如复写纸痕迹）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3512428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模拟狙击点吊射基地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:15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42mm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弹丸击打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20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米以外直径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450mm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以内的目标，统计命中率并展示相关证明材料（如复写纸痕迹）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27159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荧光充能装置安装位置展示（按照规范文件要求正确安装）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展示在已建好的地图中标点，机器人可自主移动到现实中对应地点的能力　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5397524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完整运动：平移、旋转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6160093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抓取凹槽内（小资源岛内）的矿石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40809862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模拟兑换一级至五级难度矿石（展示自动兑矿有加分）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6249412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展示通过自定义控制器控制矿石抓取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/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兑换机构运动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07496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8657901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抓取落在地上的矿石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5267833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抓取大资源岛的矿石（位置摆放参考规则中的大资源岛中央矿石）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3758726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工程机器人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展示在已建好的地图中标点，机器人可自主移动到现实中对应地点的能力　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23707956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完整运动：平移、旋转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5790774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连续发射弹仓中的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发弹丸，攻击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米处静止的大装甲模块大小的目标，统计命中率并展示相关证明材料（如复写纸痕迹）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032230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其余裁判系统安装展示或预留给裁判系统的安装位置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自动识别并分别跟随平移、旋转装甲模块，连续发射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发弹丸击打装甲模块，统计并展示命中率（如复写纸痕迹）；同时展示装甲板识别的可视化程序运行效果（可参考文末图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1008293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展示哨兵在比赛场地中移动、定位、避障、路径规划的自动运行效果与可视化程序运行效果，其中程序运行效果的数据与展示的机器人实际运行相对应（可参考文末图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2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06648345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展示哨兵机器人不同运行模式（如两点间巡逻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/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原地旋转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/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自动反击等），且模式可通过外部信号控制切换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49545476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空中机器人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展示全覆盖桨叶保护罩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82230536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空中机器人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完整运动：起飞、运动、悬停、降落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4253976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1555</Words>
  <Application>Microsoft Office PowerPoint</Application>
  <PresentationFormat>宽屏</PresentationFormat>
  <Paragraphs>176</Paragraphs>
  <Slides>115</Slides>
  <Notes>56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115</vt:i4>
      </vt:variant>
    </vt:vector>
  </HeadingPairs>
  <TitlesOfParts>
    <vt:vector size="123" baseType="lpstr">
      <vt:lpstr>等线</vt:lpstr>
      <vt:lpstr>等线 Light</vt:lpstr>
      <vt:lpstr>思源宋體 Heavy</vt:lpstr>
      <vt:lpstr>宋体</vt:lpstr>
      <vt:lpstr>微软雅黑</vt:lpstr>
      <vt:lpstr>Arial</vt:lpstr>
      <vt:lpstr>Calibri</vt:lpstr>
      <vt:lpstr>Office 主题​​</vt:lpstr>
      <vt:lpstr>PowerPoint 演示文稿</vt:lpstr>
      <vt:lpstr>制作规范展示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机器人功能展示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zexal.wang</dc:creator>
  <cp:lastModifiedBy>Ming Mu</cp:lastModifiedBy>
  <cp:revision>3</cp:revision>
  <dcterms:created xsi:type="dcterms:W3CDTF">2023-12-28T03:07:31Z</dcterms:created>
  <dcterms:modified xsi:type="dcterms:W3CDTF">2023-12-28T08:04:30Z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2052-0.0.0.0</vt:lpwstr>
  </property>
</Properties>
</file>