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7"/>
  </p:notesMasterIdLst>
  <p:sldIdLst>
    <p:sldId id="258" r:id="rId2"/>
    <p:sldId id="344" r:id="rId3"/>
    <p:sldId id="349" r:id="rId4"/>
    <p:sldId id="350" r:id="rId5"/>
    <p:sldId id="353" r:id="rId6"/>
    <p:sldId id="354" r:id="rId7"/>
    <p:sldId id="357" r:id="rId8"/>
    <p:sldId id="358" r:id="rId9"/>
    <p:sldId id="361" r:id="rId10"/>
    <p:sldId id="362" r:id="rId11"/>
    <p:sldId id="373" r:id="rId12"/>
    <p:sldId id="374" r:id="rId13"/>
    <p:sldId id="377" r:id="rId14"/>
    <p:sldId id="378" r:id="rId15"/>
    <p:sldId id="345" r:id="rId16"/>
    <p:sldId id="260" r:id="rId17"/>
    <p:sldId id="259" r:id="rId18"/>
    <p:sldId id="385" r:id="rId19"/>
    <p:sldId id="386" r:id="rId20"/>
    <p:sldId id="387" r:id="rId21"/>
    <p:sldId id="388" r:id="rId22"/>
    <p:sldId id="389" r:id="rId23"/>
    <p:sldId id="390" r:id="rId24"/>
    <p:sldId id="397" r:id="rId25"/>
    <p:sldId id="441" r:id="rId26"/>
    <p:sldId id="403" r:id="rId27"/>
    <p:sldId id="444" r:id="rId28"/>
    <p:sldId id="405" r:id="rId29"/>
    <p:sldId id="445" r:id="rId30"/>
    <p:sldId id="407" r:id="rId31"/>
    <p:sldId id="446" r:id="rId32"/>
    <p:sldId id="409" r:id="rId33"/>
    <p:sldId id="447" r:id="rId34"/>
    <p:sldId id="429" r:id="rId35"/>
    <p:sldId id="450" r:id="rId36"/>
    <p:sldId id="431" r:id="rId37"/>
    <p:sldId id="451" r:id="rId38"/>
    <p:sldId id="433" r:id="rId39"/>
    <p:sldId id="452" r:id="rId40"/>
    <p:sldId id="435" r:id="rId41"/>
    <p:sldId id="453" r:id="rId42"/>
    <p:sldId id="437" r:id="rId43"/>
    <p:sldId id="454" r:id="rId44"/>
    <p:sldId id="457" r:id="rId45"/>
    <p:sldId id="458" r:id="rId4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1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28065577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20031895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4071073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2208604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33515121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20159263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262056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25792369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3944257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27497151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  <p:extLst>
      <p:ext uri="{BB962C8B-B14F-4D97-AF65-F5344CB8AC3E}">
        <p14:creationId xmlns:p14="http://schemas.microsoft.com/office/powerpoint/2010/main" val="3424460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有字幕说明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3AF-8BB3-44FF-898E-85CDE4E3A7C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A18-5DD5-466B-9161-AD911F8C6B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3AF-8BB3-44FF-898E-85CDE4E3A7C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A18-5DD5-466B-9161-AD911F8C6B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3AF-8BB3-44FF-898E-85CDE4E3A7C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A18-5DD5-466B-9161-AD911F8C6B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3AF-8BB3-44FF-898E-85CDE4E3A7C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A18-5DD5-466B-9161-AD911F8C6B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3AF-8BB3-44FF-898E-85CDE4E3A7C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A18-5DD5-466B-9161-AD911F8C6B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3AF-8BB3-44FF-898E-85CDE4E3A7C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A18-5DD5-466B-9161-AD911F8C6B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3AF-8BB3-44FF-898E-85CDE4E3A7C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A18-5DD5-466B-9161-AD911F8C6B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3AF-8BB3-44FF-898E-85CDE4E3A7C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A18-5DD5-466B-9161-AD911F8C6B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3AF-8BB3-44FF-898E-85CDE4E3A7C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A18-5DD5-466B-9161-AD911F8C6B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3AF-8BB3-44FF-898E-85CDE4E3A7C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A18-5DD5-466B-9161-AD911F8C6B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D3AF-8BB3-44FF-898E-85CDE4E3A7C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92A18-5DD5-466B-9161-AD911F8C6B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CD3AF-8BB3-44FF-898E-85CDE4E3A7CA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92A18-5DD5-466B-9161-AD911F8C6B0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815601" y="1959664"/>
            <a:ext cx="10560747" cy="29387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b="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模板页面禁止新增或删除，除了附上视频不要做任何改动</a:t>
            </a:r>
            <a:endParaRPr lang="en-US" altLang="zh-CN" sz="2400" b="0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b="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在展示内容后面的“视频页”附上视频，如有多个视频片段则合并为一个</a:t>
            </a:r>
            <a:endParaRPr lang="en-US" altLang="zh-CN" sz="2400" b="0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b="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视频尺寸尽可能和页面大小一致（铺满整个“视频页”的页面）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b="0" dirty="0">
                <a:solidFill>
                  <a:schemeClr val="tx1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如果</a:t>
            </a:r>
            <a:r>
              <a:rPr lang="zh-CN" altLang="en-US" sz="2400" b="0" dirty="0">
                <a:latin typeface="思源宋體 Heavy" panose="02020900000000000000" pitchFamily="18" charset="-128"/>
                <a:ea typeface="思源宋體 Heavy" panose="02020900000000000000" pitchFamily="18" charset="-128"/>
                <a:sym typeface="+mn-ea"/>
              </a:rPr>
              <a:t>展示内容的视频缺失，则留白“视频页”（勿附上无关视频）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zh-CN" altLang="en-US" sz="2400" b="0" dirty="0">
                <a:solidFill>
                  <a:schemeClr val="tx1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  <a:sym typeface="+mn-ea"/>
              </a:rPr>
              <a:t>视频可适当加速，</a:t>
            </a:r>
            <a:r>
              <a:rPr lang="zh-CN" altLang="en-US" sz="2400" b="0" dirty="0">
                <a:latin typeface="思源宋體 Heavy" panose="02020900000000000000" pitchFamily="18" charset="-128"/>
                <a:ea typeface="思源宋體 Heavy" panose="02020900000000000000" pitchFamily="18" charset="-128"/>
                <a:sym typeface="+mn-ea"/>
              </a:rPr>
              <a:t>单个视频的</a:t>
            </a:r>
            <a:r>
              <a:rPr lang="zh-CN" altLang="en-US" sz="2400" b="0" dirty="0">
                <a:solidFill>
                  <a:schemeClr val="tx1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  <a:sym typeface="+mn-ea"/>
              </a:rPr>
              <a:t>时长建议在</a:t>
            </a:r>
            <a:r>
              <a:rPr lang="en-US" altLang="zh-CN" sz="2400" b="0" dirty="0">
                <a:solidFill>
                  <a:schemeClr val="tx1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  <a:sym typeface="+mn-ea"/>
              </a:rPr>
              <a:t>1</a:t>
            </a:r>
            <a:r>
              <a:rPr lang="zh-CN" altLang="en-US" sz="2400" b="0" dirty="0">
                <a:solidFill>
                  <a:schemeClr val="tx1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  <a:sym typeface="+mn-ea"/>
              </a:rPr>
              <a:t>分钟内</a:t>
            </a:r>
            <a:endParaRPr lang="zh-CN" altLang="en-US" sz="2400" b="0" dirty="0">
              <a:latin typeface="思源宋體 Heavy" panose="02020900000000000000" pitchFamily="18" charset="-128"/>
              <a:ea typeface="思源宋體 Heavy" panose="02020900000000000000" pitchFamily="18" charset="-128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81695" y="900145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模板使用说明：</a:t>
            </a:r>
            <a:endParaRPr lang="zh-CN" altLang="en-US" sz="2800" b="1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2951946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英雄机器人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展示测速模块安装区域（按照规范文件要求正确安装）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2951946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英雄机器人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其余裁判系统安装展示或预留给裁判系统的安装位置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99633" y="2546891"/>
            <a:ext cx="5592734" cy="1764217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b="1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机器人功能展示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步兵机器人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完整运动：平移、旋转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步兵机器人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爬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15°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坡并实时显示功率数据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50771" y="2546891"/>
            <a:ext cx="4690457" cy="1764217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b="1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制作规范展示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步兵机器人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连续发射弹仓中的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50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发弹丸，攻击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5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米处与大装甲模块尺寸相同的目标，统计命中率并展示相关证明材料（如复写纸痕迹）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步兵机器人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自动识别并分别跟随平移、旋转装甲模块，连续发射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30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发弹丸击打装甲模块，统计命中率并展示相关证明材料（如复写纸痕迹）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步兵机器人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平衡步兵机器人翻倒后自救，恢复平衡状态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16292856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英雄机器人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完整运动：平移、旋转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11255147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英雄机器人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爬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15°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坡并实时显示功率数据（展示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15°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斜坡相关依据）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174922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2951946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步兵机器人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展示测速模块安装区域（按照规范文件要求正确安装）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英雄机器人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连续发射弹仓中的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10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发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42mm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弹丸，攻击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5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米处的大装甲模块大小的目标，统计命中率并展示相关证明材料（如复写纸痕迹）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12563250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英雄机器人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自动识别并跟随平移、旋转装甲模块，连续发射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30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发弹丸击打装甲模块，统计命中率并展示相关证明材料（如复写纸痕迹）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28490576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哨兵机器人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完整运动：平移、旋转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4925055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哨兵机器人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连续发射弹仓中的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50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发弹丸，攻击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5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米处静止的大装甲模块大小的目标，统计命中率并展示相关证明材料（如复写纸痕迹）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26542070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哨兵机器人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自动识别并分别跟随平移、旋转装甲模块，连续发射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30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发弹丸击打装甲模块，统计并展示命中率（如复写纸痕迹）；同时展示装甲板识别的可视化程序运行效果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1429749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哨兵机器人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展示哨兵在比赛场地中移动、定位、避障、路径规划的自动运行效果与可视化程序运行效果，其中程序运行效果的数据与展示的机器人实际运行相对应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32911129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哨兵机器人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展示哨兵机器人不同运行模式（如两点间巡逻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/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原地旋转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/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自动反击等），且模式可通过外部信号控制切换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10961474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3167390"/>
            <a:ext cx="8794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其他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其它特色功能展示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  <p:extLst>
      <p:ext uri="{BB962C8B-B14F-4D97-AF65-F5344CB8AC3E}">
        <p14:creationId xmlns:p14="http://schemas.microsoft.com/office/powerpoint/2010/main" val="539032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2951946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步兵机器人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其余裁判系统安装展示或预留给裁判系统的安装位置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2951946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哨兵机器人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展示测速模块安装区域（按照规范文件要求正确安装）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42002" y="31981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视频页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98770" y="2951946"/>
            <a:ext cx="8794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dirty="0">
                <a:solidFill>
                  <a:srgbClr val="FF0000"/>
                </a:solidFill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哨兵机器人</a:t>
            </a:r>
            <a:r>
              <a:rPr lang="en-US" altLang="zh-CN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--</a:t>
            </a:r>
            <a:r>
              <a:rPr lang="zh-CN" altLang="en-US" dirty="0">
                <a:latin typeface="思源宋體 Heavy" panose="02020900000000000000" pitchFamily="18" charset="-128"/>
                <a:ea typeface="思源宋體 Heavy" panose="02020900000000000000" pitchFamily="18" charset="-128"/>
              </a:rPr>
              <a:t>其余裁判系统安装展示或预留给裁判系统的安装位置</a:t>
            </a:r>
            <a:endParaRPr lang="en-US" altLang="zh-CN" dirty="0">
              <a:latin typeface="思源宋體 Heavy" panose="02020900000000000000" pitchFamily="18" charset="-128"/>
              <a:ea typeface="思源宋體 Heavy" panose="02020900000000000000" pitchFamily="18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660</Words>
  <Application>Microsoft Office PowerPoint</Application>
  <PresentationFormat>宽屏</PresentationFormat>
  <Paragraphs>71</Paragraphs>
  <Slides>45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45</vt:i4>
      </vt:variant>
    </vt:vector>
  </HeadingPairs>
  <TitlesOfParts>
    <vt:vector size="52" baseType="lpstr">
      <vt:lpstr>等线</vt:lpstr>
      <vt:lpstr>等线 Light</vt:lpstr>
      <vt:lpstr>思源宋體 Heavy</vt:lpstr>
      <vt:lpstr>宋体</vt:lpstr>
      <vt:lpstr>Arial</vt:lpstr>
      <vt:lpstr>Calibri</vt:lpstr>
      <vt:lpstr>Office 主题​​</vt:lpstr>
      <vt:lpstr>PowerPoint 演示文稿</vt:lpstr>
      <vt:lpstr>制作规范展示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机器人功能展示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zexal.wang</dc:creator>
  <cp:lastModifiedBy>Ming Mu</cp:lastModifiedBy>
  <cp:revision>7</cp:revision>
  <dcterms:created xsi:type="dcterms:W3CDTF">2023-12-28T03:07:31Z</dcterms:created>
  <dcterms:modified xsi:type="dcterms:W3CDTF">2023-12-28T12:42:39Z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2052-0.0.0.0</vt:lpwstr>
  </property>
</Properties>
</file>